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handoutMasterIdLst>
    <p:handoutMasterId r:id="rId4"/>
  </p:handoutMasterIdLst>
  <p:sldIdLst>
    <p:sldId id="256" r:id="rId2"/>
  </p:sldIdLst>
  <p:sldSz cx="42976800" cy="32004000"/>
  <p:notesSz cx="9296400" cy="7010400"/>
  <p:defaultTextStyle>
    <a:defPPr>
      <a:defRPr lang="en-US"/>
    </a:defPPr>
    <a:lvl1pPr algn="l" rtl="0" eaLnBrk="0" fontAlgn="base" hangingPunct="0">
      <a:spcBef>
        <a:spcPct val="0"/>
      </a:spcBef>
      <a:spcAft>
        <a:spcPct val="0"/>
      </a:spcAft>
      <a:defRPr sz="9000" kern="1200">
        <a:solidFill>
          <a:schemeClr val="tx1"/>
        </a:solidFill>
        <a:latin typeface="Arial" panose="020B0604020202020204" pitchFamily="34" charset="0"/>
        <a:ea typeface="+mn-ea"/>
        <a:cs typeface="+mn-cs"/>
      </a:defRPr>
    </a:lvl1pPr>
    <a:lvl2pPr marL="446088" indent="11113" algn="l" rtl="0" eaLnBrk="0" fontAlgn="base" hangingPunct="0">
      <a:spcBef>
        <a:spcPct val="0"/>
      </a:spcBef>
      <a:spcAft>
        <a:spcPct val="0"/>
      </a:spcAft>
      <a:defRPr sz="9000" kern="1200">
        <a:solidFill>
          <a:schemeClr val="tx1"/>
        </a:solidFill>
        <a:latin typeface="Arial" panose="020B0604020202020204" pitchFamily="34" charset="0"/>
        <a:ea typeface="+mn-ea"/>
        <a:cs typeface="+mn-cs"/>
      </a:defRPr>
    </a:lvl2pPr>
    <a:lvl3pPr marL="892175" indent="22225" algn="l" rtl="0" eaLnBrk="0" fontAlgn="base" hangingPunct="0">
      <a:spcBef>
        <a:spcPct val="0"/>
      </a:spcBef>
      <a:spcAft>
        <a:spcPct val="0"/>
      </a:spcAft>
      <a:defRPr sz="9000" kern="1200">
        <a:solidFill>
          <a:schemeClr val="tx1"/>
        </a:solidFill>
        <a:latin typeface="Arial" panose="020B0604020202020204" pitchFamily="34" charset="0"/>
        <a:ea typeface="+mn-ea"/>
        <a:cs typeface="+mn-cs"/>
      </a:defRPr>
    </a:lvl3pPr>
    <a:lvl4pPr marL="1338263" indent="33338" algn="l" rtl="0" eaLnBrk="0" fontAlgn="base" hangingPunct="0">
      <a:spcBef>
        <a:spcPct val="0"/>
      </a:spcBef>
      <a:spcAft>
        <a:spcPct val="0"/>
      </a:spcAft>
      <a:defRPr sz="9000" kern="1200">
        <a:solidFill>
          <a:schemeClr val="tx1"/>
        </a:solidFill>
        <a:latin typeface="Arial" panose="020B0604020202020204" pitchFamily="34" charset="0"/>
        <a:ea typeface="+mn-ea"/>
        <a:cs typeface="+mn-cs"/>
      </a:defRPr>
    </a:lvl4pPr>
    <a:lvl5pPr marL="1784350" indent="44450" algn="l" rtl="0" eaLnBrk="0" fontAlgn="base" hangingPunct="0">
      <a:spcBef>
        <a:spcPct val="0"/>
      </a:spcBef>
      <a:spcAft>
        <a:spcPct val="0"/>
      </a:spcAft>
      <a:defRPr sz="9000" kern="1200">
        <a:solidFill>
          <a:schemeClr val="tx1"/>
        </a:solidFill>
        <a:latin typeface="Arial" panose="020B0604020202020204" pitchFamily="34" charset="0"/>
        <a:ea typeface="+mn-ea"/>
        <a:cs typeface="+mn-cs"/>
      </a:defRPr>
    </a:lvl5pPr>
    <a:lvl6pPr marL="2286000" algn="l" defTabSz="914400" rtl="0" eaLnBrk="1" latinLnBrk="0" hangingPunct="1">
      <a:defRPr sz="9000" kern="1200">
        <a:solidFill>
          <a:schemeClr val="tx1"/>
        </a:solidFill>
        <a:latin typeface="Arial" panose="020B0604020202020204" pitchFamily="34" charset="0"/>
        <a:ea typeface="+mn-ea"/>
        <a:cs typeface="+mn-cs"/>
      </a:defRPr>
    </a:lvl6pPr>
    <a:lvl7pPr marL="2743200" algn="l" defTabSz="914400" rtl="0" eaLnBrk="1" latinLnBrk="0" hangingPunct="1">
      <a:defRPr sz="9000" kern="1200">
        <a:solidFill>
          <a:schemeClr val="tx1"/>
        </a:solidFill>
        <a:latin typeface="Arial" panose="020B0604020202020204" pitchFamily="34" charset="0"/>
        <a:ea typeface="+mn-ea"/>
        <a:cs typeface="+mn-cs"/>
      </a:defRPr>
    </a:lvl7pPr>
    <a:lvl8pPr marL="3200400" algn="l" defTabSz="914400" rtl="0" eaLnBrk="1" latinLnBrk="0" hangingPunct="1">
      <a:defRPr sz="9000" kern="1200">
        <a:solidFill>
          <a:schemeClr val="tx1"/>
        </a:solidFill>
        <a:latin typeface="Arial" panose="020B0604020202020204" pitchFamily="34" charset="0"/>
        <a:ea typeface="+mn-ea"/>
        <a:cs typeface="+mn-cs"/>
      </a:defRPr>
    </a:lvl8pPr>
    <a:lvl9pPr marL="3657600" algn="l" defTabSz="914400" rtl="0" eaLnBrk="1" latinLnBrk="0" hangingPunct="1">
      <a:defRPr sz="90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0080">
          <p15:clr>
            <a:srgbClr val="A4A3A4"/>
          </p15:clr>
        </p15:guide>
        <p15:guide id="2" pos="135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A06"/>
    <a:srgbClr val="A37F00"/>
    <a:srgbClr val="DCE8F4"/>
    <a:srgbClr val="FFCCCC"/>
    <a:srgbClr val="0066FF"/>
    <a:srgbClr val="CCECFF"/>
    <a:srgbClr val="001E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6274" autoAdjust="0"/>
  </p:normalViewPr>
  <p:slideViewPr>
    <p:cSldViewPr snapToGrid="0">
      <p:cViewPr varScale="1">
        <p:scale>
          <a:sx n="18" d="100"/>
          <a:sy n="18" d="100"/>
        </p:scale>
        <p:origin x="1998" y="138"/>
      </p:cViewPr>
      <p:guideLst>
        <p:guide orient="horz" pos="10080"/>
        <p:guide pos="1353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228F45A-0DA4-44F9-B01D-1F5261B474F0}"/>
              </a:ext>
            </a:extLst>
          </p:cNvPr>
          <p:cNvSpPr>
            <a:spLocks noGrp="1"/>
          </p:cNvSpPr>
          <p:nvPr>
            <p:ph type="hdr" sz="quarter"/>
          </p:nvPr>
        </p:nvSpPr>
        <p:spPr>
          <a:xfrm>
            <a:off x="0" y="0"/>
            <a:ext cx="4027488" cy="349250"/>
          </a:xfrm>
          <a:prstGeom prst="rect">
            <a:avLst/>
          </a:prstGeom>
        </p:spPr>
        <p:txBody>
          <a:bodyPr vert="horz" lIns="100099" tIns="50050" rIns="100099" bIns="50050" rtlCol="0"/>
          <a:lstStyle>
            <a:lvl1pPr algn="l" eaLnBrk="1" hangingPunct="1">
              <a:defRPr sz="13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C6AB7B18-1E25-417D-83C4-90775E6B54D6}"/>
              </a:ext>
            </a:extLst>
          </p:cNvPr>
          <p:cNvSpPr>
            <a:spLocks noGrp="1"/>
          </p:cNvSpPr>
          <p:nvPr>
            <p:ph type="dt" sz="quarter" idx="1"/>
          </p:nvPr>
        </p:nvSpPr>
        <p:spPr>
          <a:xfrm>
            <a:off x="5265738" y="0"/>
            <a:ext cx="4027487" cy="349250"/>
          </a:xfrm>
          <a:prstGeom prst="rect">
            <a:avLst/>
          </a:prstGeom>
        </p:spPr>
        <p:txBody>
          <a:bodyPr vert="horz" lIns="100099" tIns="50050" rIns="100099" bIns="50050" rtlCol="0"/>
          <a:lstStyle>
            <a:lvl1pPr algn="r" eaLnBrk="1" hangingPunct="1">
              <a:defRPr sz="1300">
                <a:latin typeface="Arial" charset="0"/>
              </a:defRPr>
            </a:lvl1pPr>
          </a:lstStyle>
          <a:p>
            <a:pPr>
              <a:defRPr/>
            </a:pPr>
            <a:fld id="{D75F60E8-D522-41F0-97EE-AEED1376E0E8}" type="datetimeFigureOut">
              <a:rPr lang="en-US"/>
              <a:pPr>
                <a:defRPr/>
              </a:pPr>
              <a:t>8/12/2021</a:t>
            </a:fld>
            <a:endParaRPr lang="en-US"/>
          </a:p>
        </p:txBody>
      </p:sp>
      <p:sp>
        <p:nvSpPr>
          <p:cNvPr id="4" name="Footer Placeholder 3">
            <a:extLst>
              <a:ext uri="{FF2B5EF4-FFF2-40B4-BE49-F238E27FC236}">
                <a16:creationId xmlns:a16="http://schemas.microsoft.com/office/drawing/2014/main" id="{F2F4A9BC-7C8B-47A3-90C4-15188B3772F6}"/>
              </a:ext>
            </a:extLst>
          </p:cNvPr>
          <p:cNvSpPr>
            <a:spLocks noGrp="1"/>
          </p:cNvSpPr>
          <p:nvPr>
            <p:ph type="ftr" sz="quarter" idx="2"/>
          </p:nvPr>
        </p:nvSpPr>
        <p:spPr>
          <a:xfrm>
            <a:off x="0" y="6659563"/>
            <a:ext cx="4027488" cy="349250"/>
          </a:xfrm>
          <a:prstGeom prst="rect">
            <a:avLst/>
          </a:prstGeom>
        </p:spPr>
        <p:txBody>
          <a:bodyPr vert="horz" lIns="100099" tIns="50050" rIns="100099" bIns="50050" rtlCol="0" anchor="b"/>
          <a:lstStyle>
            <a:lvl1pPr algn="l" eaLnBrk="1" hangingPunct="1">
              <a:defRPr sz="1300">
                <a:latin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A955EAA2-F156-4842-8934-1422C5237A7F}"/>
              </a:ext>
            </a:extLst>
          </p:cNvPr>
          <p:cNvSpPr>
            <a:spLocks noGrp="1"/>
          </p:cNvSpPr>
          <p:nvPr>
            <p:ph type="sldNum" sz="quarter" idx="3"/>
          </p:nvPr>
        </p:nvSpPr>
        <p:spPr>
          <a:xfrm>
            <a:off x="5265738" y="6659563"/>
            <a:ext cx="4027487" cy="349250"/>
          </a:xfrm>
          <a:prstGeom prst="rect">
            <a:avLst/>
          </a:prstGeom>
        </p:spPr>
        <p:txBody>
          <a:bodyPr vert="horz" wrap="square" lIns="100099" tIns="50050" rIns="100099" bIns="50050" numCol="1" anchor="b" anchorCtr="0" compatLnSpc="1">
            <a:prstTxWarp prst="textNoShape">
              <a:avLst/>
            </a:prstTxWarp>
          </a:bodyPr>
          <a:lstStyle>
            <a:lvl1pPr algn="r" eaLnBrk="1" hangingPunct="1">
              <a:defRPr sz="1300"/>
            </a:lvl1pPr>
          </a:lstStyle>
          <a:p>
            <a:fld id="{79F95498-6955-4CE4-8281-DEC8577E995B}"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1333BF3-7B4C-4AD9-9D75-07D2788464F9}"/>
              </a:ext>
            </a:extLst>
          </p:cNvPr>
          <p:cNvSpPr>
            <a:spLocks noGrp="1"/>
          </p:cNvSpPr>
          <p:nvPr>
            <p:ph type="hdr" sz="quarter"/>
          </p:nvPr>
        </p:nvSpPr>
        <p:spPr>
          <a:xfrm>
            <a:off x="0" y="0"/>
            <a:ext cx="4029075" cy="350838"/>
          </a:xfrm>
          <a:prstGeom prst="rect">
            <a:avLst/>
          </a:prstGeom>
        </p:spPr>
        <p:txBody>
          <a:bodyPr vert="horz" lIns="100099" tIns="50050" rIns="100099" bIns="50050" rtlCol="0"/>
          <a:lstStyle>
            <a:lvl1pPr algn="l">
              <a:defRPr sz="1300"/>
            </a:lvl1pPr>
          </a:lstStyle>
          <a:p>
            <a:pPr>
              <a:defRPr/>
            </a:pPr>
            <a:endParaRPr lang="en-US"/>
          </a:p>
        </p:txBody>
      </p:sp>
      <p:sp>
        <p:nvSpPr>
          <p:cNvPr id="3" name="Date Placeholder 2">
            <a:extLst>
              <a:ext uri="{FF2B5EF4-FFF2-40B4-BE49-F238E27FC236}">
                <a16:creationId xmlns:a16="http://schemas.microsoft.com/office/drawing/2014/main" id="{1C5B9CB1-851D-447B-9FAB-0282E8E1A350}"/>
              </a:ext>
            </a:extLst>
          </p:cNvPr>
          <p:cNvSpPr>
            <a:spLocks noGrp="1"/>
          </p:cNvSpPr>
          <p:nvPr>
            <p:ph type="dt" idx="1"/>
          </p:nvPr>
        </p:nvSpPr>
        <p:spPr>
          <a:xfrm>
            <a:off x="5265738" y="0"/>
            <a:ext cx="4029075" cy="350838"/>
          </a:xfrm>
          <a:prstGeom prst="rect">
            <a:avLst/>
          </a:prstGeom>
        </p:spPr>
        <p:txBody>
          <a:bodyPr vert="horz" lIns="100099" tIns="50050" rIns="100099" bIns="50050" rtlCol="0"/>
          <a:lstStyle>
            <a:lvl1pPr algn="r">
              <a:defRPr sz="1300"/>
            </a:lvl1pPr>
          </a:lstStyle>
          <a:p>
            <a:pPr>
              <a:defRPr/>
            </a:pPr>
            <a:fld id="{6ACD47DB-A0B6-4050-A367-36EBE7F997AD}" type="datetimeFigureOut">
              <a:rPr lang="en-US"/>
              <a:pPr>
                <a:defRPr/>
              </a:pPr>
              <a:t>8/12/2021</a:t>
            </a:fld>
            <a:endParaRPr lang="en-US"/>
          </a:p>
        </p:txBody>
      </p:sp>
      <p:sp>
        <p:nvSpPr>
          <p:cNvPr id="4" name="Slide Image Placeholder 3">
            <a:extLst>
              <a:ext uri="{FF2B5EF4-FFF2-40B4-BE49-F238E27FC236}">
                <a16:creationId xmlns:a16="http://schemas.microsoft.com/office/drawing/2014/main" id="{674148FD-05D8-493D-8886-0DA13FD5DE0C}"/>
              </a:ext>
            </a:extLst>
          </p:cNvPr>
          <p:cNvSpPr>
            <a:spLocks noGrp="1" noRot="1" noChangeAspect="1"/>
          </p:cNvSpPr>
          <p:nvPr>
            <p:ph type="sldImg" idx="2"/>
          </p:nvPr>
        </p:nvSpPr>
        <p:spPr>
          <a:xfrm>
            <a:off x="3060700" y="876300"/>
            <a:ext cx="3175000" cy="2365375"/>
          </a:xfrm>
          <a:prstGeom prst="rect">
            <a:avLst/>
          </a:prstGeom>
          <a:noFill/>
          <a:ln w="12700">
            <a:solidFill>
              <a:prstClr val="black"/>
            </a:solidFill>
          </a:ln>
        </p:spPr>
        <p:txBody>
          <a:bodyPr vert="horz" lIns="100099" tIns="50050" rIns="100099" bIns="50050" rtlCol="0" anchor="ctr"/>
          <a:lstStyle/>
          <a:p>
            <a:pPr lvl="0"/>
            <a:endParaRPr lang="en-US" noProof="0"/>
          </a:p>
        </p:txBody>
      </p:sp>
      <p:sp>
        <p:nvSpPr>
          <p:cNvPr id="5" name="Notes Placeholder 4">
            <a:extLst>
              <a:ext uri="{FF2B5EF4-FFF2-40B4-BE49-F238E27FC236}">
                <a16:creationId xmlns:a16="http://schemas.microsoft.com/office/drawing/2014/main" id="{4873A92A-6BC9-4495-AEC2-411C8BFF8CC2}"/>
              </a:ext>
            </a:extLst>
          </p:cNvPr>
          <p:cNvSpPr>
            <a:spLocks noGrp="1"/>
          </p:cNvSpPr>
          <p:nvPr>
            <p:ph type="body" sz="quarter" idx="3"/>
          </p:nvPr>
        </p:nvSpPr>
        <p:spPr>
          <a:xfrm>
            <a:off x="930275" y="3373438"/>
            <a:ext cx="7435850" cy="2760662"/>
          </a:xfrm>
          <a:prstGeom prst="rect">
            <a:avLst/>
          </a:prstGeom>
        </p:spPr>
        <p:txBody>
          <a:bodyPr vert="horz" lIns="100099" tIns="50050" rIns="100099" bIns="5005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0F3E06F3-D1E4-489C-A4AA-652EB695CB8A}"/>
              </a:ext>
            </a:extLst>
          </p:cNvPr>
          <p:cNvSpPr>
            <a:spLocks noGrp="1"/>
          </p:cNvSpPr>
          <p:nvPr>
            <p:ph type="ftr" sz="quarter" idx="4"/>
          </p:nvPr>
        </p:nvSpPr>
        <p:spPr>
          <a:xfrm>
            <a:off x="0" y="6659563"/>
            <a:ext cx="4029075" cy="350837"/>
          </a:xfrm>
          <a:prstGeom prst="rect">
            <a:avLst/>
          </a:prstGeom>
        </p:spPr>
        <p:txBody>
          <a:bodyPr vert="horz" lIns="100099" tIns="50050" rIns="100099" bIns="50050" rtlCol="0" anchor="b"/>
          <a:lstStyle>
            <a:lvl1pPr algn="l">
              <a:defRPr sz="1300"/>
            </a:lvl1pPr>
          </a:lstStyle>
          <a:p>
            <a:pPr>
              <a:defRPr/>
            </a:pPr>
            <a:endParaRPr lang="en-US"/>
          </a:p>
        </p:txBody>
      </p:sp>
      <p:sp>
        <p:nvSpPr>
          <p:cNvPr id="7" name="Slide Number Placeholder 6">
            <a:extLst>
              <a:ext uri="{FF2B5EF4-FFF2-40B4-BE49-F238E27FC236}">
                <a16:creationId xmlns:a16="http://schemas.microsoft.com/office/drawing/2014/main" id="{E4CAAD0F-3CE4-47BE-8D64-F3EC9CD970F1}"/>
              </a:ext>
            </a:extLst>
          </p:cNvPr>
          <p:cNvSpPr>
            <a:spLocks noGrp="1"/>
          </p:cNvSpPr>
          <p:nvPr>
            <p:ph type="sldNum" sz="quarter" idx="5"/>
          </p:nvPr>
        </p:nvSpPr>
        <p:spPr>
          <a:xfrm>
            <a:off x="5265738" y="6659563"/>
            <a:ext cx="4029075" cy="350837"/>
          </a:xfrm>
          <a:prstGeom prst="rect">
            <a:avLst/>
          </a:prstGeom>
        </p:spPr>
        <p:txBody>
          <a:bodyPr vert="horz" wrap="square" lIns="100099" tIns="50050" rIns="100099" bIns="50050" numCol="1" anchor="b" anchorCtr="0" compatLnSpc="1">
            <a:prstTxWarp prst="textNoShape">
              <a:avLst/>
            </a:prstTxWarp>
          </a:bodyPr>
          <a:lstStyle>
            <a:lvl1pPr algn="r">
              <a:defRPr sz="1300"/>
            </a:lvl1pPr>
          </a:lstStyle>
          <a:p>
            <a:fld id="{517A091D-332E-46CD-96D5-296CCB63C614}"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6007DFFD-7EF7-4717-A44C-60A8FBBB2AC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8301F58C-0C00-41E1-8795-4EEEB3768DB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4" name="Slide Number Placeholder 3">
            <a:extLst>
              <a:ext uri="{FF2B5EF4-FFF2-40B4-BE49-F238E27FC236}">
                <a16:creationId xmlns:a16="http://schemas.microsoft.com/office/drawing/2014/main" id="{71CA0411-4ADB-4119-B884-C855B3EBDCC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E7B32B08-B0BD-4BD3-B8FF-2BD97AF0879C}" type="slidenum">
              <a:rPr lang="en-US" altLang="en-US"/>
              <a:pPr/>
              <a:t>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72100" y="5237694"/>
            <a:ext cx="32232600" cy="11142133"/>
          </a:xfrm>
        </p:spPr>
        <p:txBody>
          <a:bodyPr anchor="b"/>
          <a:lstStyle>
            <a:lvl1pPr algn="ctr">
              <a:defRPr sz="21150"/>
            </a:lvl1pPr>
          </a:lstStyle>
          <a:p>
            <a:r>
              <a:rPr lang="en-US"/>
              <a:t>Click to edit Master title style</a:t>
            </a:r>
          </a:p>
        </p:txBody>
      </p:sp>
      <p:sp>
        <p:nvSpPr>
          <p:cNvPr id="3" name="Subtitle 2"/>
          <p:cNvSpPr>
            <a:spLocks noGrp="1"/>
          </p:cNvSpPr>
          <p:nvPr>
            <p:ph type="subTitle" idx="1"/>
          </p:nvPr>
        </p:nvSpPr>
        <p:spPr>
          <a:xfrm>
            <a:off x="5372100" y="16809511"/>
            <a:ext cx="32232600" cy="7726889"/>
          </a:xfrm>
        </p:spPr>
        <p:txBody>
          <a:bodyPr/>
          <a:lstStyle>
            <a:lvl1pPr marL="0" indent="0" algn="ctr">
              <a:buNone/>
              <a:defRPr sz="8460"/>
            </a:lvl1pPr>
            <a:lvl2pPr marL="1611630" indent="0" algn="ctr">
              <a:buNone/>
              <a:defRPr sz="7050"/>
            </a:lvl2pPr>
            <a:lvl3pPr marL="3223260" indent="0" algn="ctr">
              <a:buNone/>
              <a:defRPr sz="6345"/>
            </a:lvl3pPr>
            <a:lvl4pPr marL="4834890" indent="0" algn="ctr">
              <a:buNone/>
              <a:defRPr sz="5640"/>
            </a:lvl4pPr>
            <a:lvl5pPr marL="6446520" indent="0" algn="ctr">
              <a:buNone/>
              <a:defRPr sz="5640"/>
            </a:lvl5pPr>
            <a:lvl6pPr marL="8058150" indent="0" algn="ctr">
              <a:buNone/>
              <a:defRPr sz="5640"/>
            </a:lvl6pPr>
            <a:lvl7pPr marL="9669780" indent="0" algn="ctr">
              <a:buNone/>
              <a:defRPr sz="5640"/>
            </a:lvl7pPr>
            <a:lvl8pPr marL="11281410" indent="0" algn="ctr">
              <a:buNone/>
              <a:defRPr sz="5640"/>
            </a:lvl8pPr>
            <a:lvl9pPr marL="12893040" indent="0" algn="ctr">
              <a:buNone/>
              <a:defRPr sz="5640"/>
            </a:lvl9pPr>
          </a:lstStyle>
          <a:p>
            <a:r>
              <a:rPr lang="en-US"/>
              <a:t>Click to edit Master subtitle style</a:t>
            </a:r>
          </a:p>
        </p:txBody>
      </p:sp>
      <p:sp>
        <p:nvSpPr>
          <p:cNvPr id="4" name="Date Placeholder 3">
            <a:extLst>
              <a:ext uri="{FF2B5EF4-FFF2-40B4-BE49-F238E27FC236}">
                <a16:creationId xmlns:a16="http://schemas.microsoft.com/office/drawing/2014/main" id="{E944348D-B8BA-4663-861D-800027B98BC8}"/>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A26B07D8-B25B-4DCB-A101-1824503A928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AEB21C2-408F-4694-9FFC-87B433D09E12}"/>
              </a:ext>
            </a:extLst>
          </p:cNvPr>
          <p:cNvSpPr>
            <a:spLocks noGrp="1"/>
          </p:cNvSpPr>
          <p:nvPr>
            <p:ph type="sldNum" sz="quarter" idx="12"/>
          </p:nvPr>
        </p:nvSpPr>
        <p:spPr/>
        <p:txBody>
          <a:bodyPr/>
          <a:lstStyle>
            <a:lvl1pPr>
              <a:defRPr/>
            </a:lvl1pPr>
          </a:lstStyle>
          <a:p>
            <a:fld id="{EA49A440-F230-4F39-9219-7DF957B5F764}" type="slidenum">
              <a:rPr lang="en-US" altLang="en-US"/>
              <a:pPr/>
              <a:t>‹#›</a:t>
            </a:fld>
            <a:endParaRPr lang="en-US" altLang="en-US"/>
          </a:p>
        </p:txBody>
      </p:sp>
    </p:spTree>
    <p:extLst>
      <p:ext uri="{BB962C8B-B14F-4D97-AF65-F5344CB8AC3E}">
        <p14:creationId xmlns:p14="http://schemas.microsoft.com/office/powerpoint/2010/main" val="2934013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63AC37-7D8F-4C29-9A59-44493202DEE0}"/>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B57175C6-202C-4699-A104-3D5FCCA73F7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05E3CB8-3C97-4426-9032-AC2BC515AE14}"/>
              </a:ext>
            </a:extLst>
          </p:cNvPr>
          <p:cNvSpPr>
            <a:spLocks noGrp="1"/>
          </p:cNvSpPr>
          <p:nvPr>
            <p:ph type="sldNum" sz="quarter" idx="12"/>
          </p:nvPr>
        </p:nvSpPr>
        <p:spPr/>
        <p:txBody>
          <a:bodyPr/>
          <a:lstStyle>
            <a:lvl1pPr>
              <a:defRPr/>
            </a:lvl1pPr>
          </a:lstStyle>
          <a:p>
            <a:fld id="{AA792AF3-2DD6-4A4D-B990-E7DF816F5483}" type="slidenum">
              <a:rPr lang="en-US" altLang="en-US"/>
              <a:pPr/>
              <a:t>‹#›</a:t>
            </a:fld>
            <a:endParaRPr lang="en-US" altLang="en-US"/>
          </a:p>
        </p:txBody>
      </p:sp>
    </p:spTree>
    <p:extLst>
      <p:ext uri="{BB962C8B-B14F-4D97-AF65-F5344CB8AC3E}">
        <p14:creationId xmlns:p14="http://schemas.microsoft.com/office/powerpoint/2010/main" val="1707518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755272" y="1703917"/>
            <a:ext cx="9266873" cy="2712191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954655" y="1703917"/>
            <a:ext cx="27263408" cy="2712191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602E77-FF20-4697-8332-7D03580CFA7F}"/>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5BB4CFFE-10CA-42AE-B307-B007E69A777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98FED68-235C-48F1-AF21-52D344190C02}"/>
              </a:ext>
            </a:extLst>
          </p:cNvPr>
          <p:cNvSpPr>
            <a:spLocks noGrp="1"/>
          </p:cNvSpPr>
          <p:nvPr>
            <p:ph type="sldNum" sz="quarter" idx="12"/>
          </p:nvPr>
        </p:nvSpPr>
        <p:spPr/>
        <p:txBody>
          <a:bodyPr/>
          <a:lstStyle>
            <a:lvl1pPr>
              <a:defRPr/>
            </a:lvl1pPr>
          </a:lstStyle>
          <a:p>
            <a:fld id="{2CE82AA6-8BFF-4CC6-9518-88A08C8F0C32}" type="slidenum">
              <a:rPr lang="en-US" altLang="en-US"/>
              <a:pPr/>
              <a:t>‹#›</a:t>
            </a:fld>
            <a:endParaRPr lang="en-US" altLang="en-US"/>
          </a:p>
        </p:txBody>
      </p:sp>
    </p:spTree>
    <p:extLst>
      <p:ext uri="{BB962C8B-B14F-4D97-AF65-F5344CB8AC3E}">
        <p14:creationId xmlns:p14="http://schemas.microsoft.com/office/powerpoint/2010/main" val="1270193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5E9BC7-E252-4D0E-849C-3315FDCE7C80}"/>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55E701D0-C678-41E5-9F7B-A0E329C8E1D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D83202F-1704-4BDE-BBC2-2CA94E654743}"/>
              </a:ext>
            </a:extLst>
          </p:cNvPr>
          <p:cNvSpPr>
            <a:spLocks noGrp="1"/>
          </p:cNvSpPr>
          <p:nvPr>
            <p:ph type="sldNum" sz="quarter" idx="12"/>
          </p:nvPr>
        </p:nvSpPr>
        <p:spPr/>
        <p:txBody>
          <a:bodyPr/>
          <a:lstStyle>
            <a:lvl1pPr>
              <a:defRPr/>
            </a:lvl1pPr>
          </a:lstStyle>
          <a:p>
            <a:fld id="{97D0B028-001D-419B-9C8D-C33AF447FD01}" type="slidenum">
              <a:rPr lang="en-US" altLang="en-US"/>
              <a:pPr/>
              <a:t>‹#›</a:t>
            </a:fld>
            <a:endParaRPr lang="en-US" altLang="en-US"/>
          </a:p>
        </p:txBody>
      </p:sp>
    </p:spTree>
    <p:extLst>
      <p:ext uri="{BB962C8B-B14F-4D97-AF65-F5344CB8AC3E}">
        <p14:creationId xmlns:p14="http://schemas.microsoft.com/office/powerpoint/2010/main" val="1545131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32271" y="7978780"/>
            <a:ext cx="37067490" cy="13312773"/>
          </a:xfrm>
        </p:spPr>
        <p:txBody>
          <a:bodyPr anchor="b"/>
          <a:lstStyle>
            <a:lvl1pPr>
              <a:defRPr sz="21150"/>
            </a:lvl1pPr>
          </a:lstStyle>
          <a:p>
            <a:r>
              <a:rPr lang="en-US"/>
              <a:t>Click to edit Master title style</a:t>
            </a:r>
          </a:p>
        </p:txBody>
      </p:sp>
      <p:sp>
        <p:nvSpPr>
          <p:cNvPr id="3" name="Text Placeholder 2"/>
          <p:cNvSpPr>
            <a:spLocks noGrp="1"/>
          </p:cNvSpPr>
          <p:nvPr>
            <p:ph type="body" idx="1"/>
          </p:nvPr>
        </p:nvSpPr>
        <p:spPr>
          <a:xfrm>
            <a:off x="2932271" y="21417496"/>
            <a:ext cx="37067490" cy="7000873"/>
          </a:xfrm>
        </p:spPr>
        <p:txBody>
          <a:bodyPr/>
          <a:lstStyle>
            <a:lvl1pPr marL="0" indent="0">
              <a:buNone/>
              <a:defRPr sz="8460">
                <a:solidFill>
                  <a:schemeClr val="tx1">
                    <a:tint val="75000"/>
                  </a:schemeClr>
                </a:solidFill>
              </a:defRPr>
            </a:lvl1pPr>
            <a:lvl2pPr marL="1611630" indent="0">
              <a:buNone/>
              <a:defRPr sz="7050">
                <a:solidFill>
                  <a:schemeClr val="tx1">
                    <a:tint val="75000"/>
                  </a:schemeClr>
                </a:solidFill>
              </a:defRPr>
            </a:lvl2pPr>
            <a:lvl3pPr marL="3223260" indent="0">
              <a:buNone/>
              <a:defRPr sz="6345">
                <a:solidFill>
                  <a:schemeClr val="tx1">
                    <a:tint val="75000"/>
                  </a:schemeClr>
                </a:solidFill>
              </a:defRPr>
            </a:lvl3pPr>
            <a:lvl4pPr marL="4834890" indent="0">
              <a:buNone/>
              <a:defRPr sz="5640">
                <a:solidFill>
                  <a:schemeClr val="tx1">
                    <a:tint val="75000"/>
                  </a:schemeClr>
                </a:solidFill>
              </a:defRPr>
            </a:lvl4pPr>
            <a:lvl5pPr marL="6446520" indent="0">
              <a:buNone/>
              <a:defRPr sz="5640">
                <a:solidFill>
                  <a:schemeClr val="tx1">
                    <a:tint val="75000"/>
                  </a:schemeClr>
                </a:solidFill>
              </a:defRPr>
            </a:lvl5pPr>
            <a:lvl6pPr marL="8058150" indent="0">
              <a:buNone/>
              <a:defRPr sz="5640">
                <a:solidFill>
                  <a:schemeClr val="tx1">
                    <a:tint val="75000"/>
                  </a:schemeClr>
                </a:solidFill>
              </a:defRPr>
            </a:lvl6pPr>
            <a:lvl7pPr marL="9669780" indent="0">
              <a:buNone/>
              <a:defRPr sz="5640">
                <a:solidFill>
                  <a:schemeClr val="tx1">
                    <a:tint val="75000"/>
                  </a:schemeClr>
                </a:solidFill>
              </a:defRPr>
            </a:lvl7pPr>
            <a:lvl8pPr marL="11281410" indent="0">
              <a:buNone/>
              <a:defRPr sz="5640">
                <a:solidFill>
                  <a:schemeClr val="tx1">
                    <a:tint val="75000"/>
                  </a:schemeClr>
                </a:solidFill>
              </a:defRPr>
            </a:lvl8pPr>
            <a:lvl9pPr marL="12893040" indent="0">
              <a:buNone/>
              <a:defRPr sz="564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199A3AA-40B7-4FA2-8B20-2F5E77CFF2E1}"/>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B644A3F5-5BDF-4429-8875-A6E15EC20B1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E943CA3-D773-4B19-82A5-6FF19E0BBCC9}"/>
              </a:ext>
            </a:extLst>
          </p:cNvPr>
          <p:cNvSpPr>
            <a:spLocks noGrp="1"/>
          </p:cNvSpPr>
          <p:nvPr>
            <p:ph type="sldNum" sz="quarter" idx="12"/>
          </p:nvPr>
        </p:nvSpPr>
        <p:spPr/>
        <p:txBody>
          <a:bodyPr/>
          <a:lstStyle>
            <a:lvl1pPr>
              <a:defRPr/>
            </a:lvl1pPr>
          </a:lstStyle>
          <a:p>
            <a:fld id="{69636A85-36FB-4858-A27F-A45491BEEB7B}" type="slidenum">
              <a:rPr lang="en-US" altLang="en-US"/>
              <a:pPr/>
              <a:t>‹#›</a:t>
            </a:fld>
            <a:endParaRPr lang="en-US" altLang="en-US"/>
          </a:p>
        </p:txBody>
      </p:sp>
    </p:spTree>
    <p:extLst>
      <p:ext uri="{BB962C8B-B14F-4D97-AF65-F5344CB8AC3E}">
        <p14:creationId xmlns:p14="http://schemas.microsoft.com/office/powerpoint/2010/main" val="1284884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954655" y="8519583"/>
            <a:ext cx="18265140" cy="203062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1757005" y="8519583"/>
            <a:ext cx="18265140" cy="203062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C2D90469-C326-4131-8C60-BD343C772C32}"/>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5A9B7ADE-3F7F-4E93-83DE-39D210302B7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51CCF44-D95E-4BDA-AF2C-9937FF68E735}"/>
              </a:ext>
            </a:extLst>
          </p:cNvPr>
          <p:cNvSpPr>
            <a:spLocks noGrp="1"/>
          </p:cNvSpPr>
          <p:nvPr>
            <p:ph type="sldNum" sz="quarter" idx="12"/>
          </p:nvPr>
        </p:nvSpPr>
        <p:spPr/>
        <p:txBody>
          <a:bodyPr/>
          <a:lstStyle>
            <a:lvl1pPr>
              <a:defRPr/>
            </a:lvl1pPr>
          </a:lstStyle>
          <a:p>
            <a:fld id="{C1108422-332F-4717-AB3A-D0B3BF263955}" type="slidenum">
              <a:rPr lang="en-US" altLang="en-US"/>
              <a:pPr/>
              <a:t>‹#›</a:t>
            </a:fld>
            <a:endParaRPr lang="en-US" altLang="en-US"/>
          </a:p>
        </p:txBody>
      </p:sp>
    </p:spTree>
    <p:extLst>
      <p:ext uri="{BB962C8B-B14F-4D97-AF65-F5344CB8AC3E}">
        <p14:creationId xmlns:p14="http://schemas.microsoft.com/office/powerpoint/2010/main" val="2970862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60253" y="1703919"/>
            <a:ext cx="37067490" cy="6185961"/>
          </a:xfrm>
        </p:spPr>
        <p:txBody>
          <a:bodyPr/>
          <a:lstStyle/>
          <a:p>
            <a:r>
              <a:rPr lang="en-US"/>
              <a:t>Click to edit Master title style</a:t>
            </a:r>
          </a:p>
        </p:txBody>
      </p:sp>
      <p:sp>
        <p:nvSpPr>
          <p:cNvPr id="3" name="Text Placeholder 2"/>
          <p:cNvSpPr>
            <a:spLocks noGrp="1"/>
          </p:cNvSpPr>
          <p:nvPr>
            <p:ph type="body" idx="1"/>
          </p:nvPr>
        </p:nvSpPr>
        <p:spPr>
          <a:xfrm>
            <a:off x="2960255" y="7845427"/>
            <a:ext cx="18181199" cy="3844923"/>
          </a:xfrm>
        </p:spPr>
        <p:txBody>
          <a:bodyPr anchor="b"/>
          <a:lstStyle>
            <a:lvl1pPr marL="0" indent="0">
              <a:buNone/>
              <a:defRPr sz="8460" b="1"/>
            </a:lvl1pPr>
            <a:lvl2pPr marL="1611630" indent="0">
              <a:buNone/>
              <a:defRPr sz="7050" b="1"/>
            </a:lvl2pPr>
            <a:lvl3pPr marL="3223260" indent="0">
              <a:buNone/>
              <a:defRPr sz="6345" b="1"/>
            </a:lvl3pPr>
            <a:lvl4pPr marL="4834890" indent="0">
              <a:buNone/>
              <a:defRPr sz="5640" b="1"/>
            </a:lvl4pPr>
            <a:lvl5pPr marL="6446520" indent="0">
              <a:buNone/>
              <a:defRPr sz="5640" b="1"/>
            </a:lvl5pPr>
            <a:lvl6pPr marL="8058150" indent="0">
              <a:buNone/>
              <a:defRPr sz="5640" b="1"/>
            </a:lvl6pPr>
            <a:lvl7pPr marL="9669780" indent="0">
              <a:buNone/>
              <a:defRPr sz="5640" b="1"/>
            </a:lvl7pPr>
            <a:lvl8pPr marL="11281410" indent="0">
              <a:buNone/>
              <a:defRPr sz="5640" b="1"/>
            </a:lvl8pPr>
            <a:lvl9pPr marL="12893040" indent="0">
              <a:buNone/>
              <a:defRPr sz="5640" b="1"/>
            </a:lvl9pPr>
          </a:lstStyle>
          <a:p>
            <a:pPr lvl="0"/>
            <a:r>
              <a:rPr lang="en-US"/>
              <a:t>Edit Master text styles</a:t>
            </a:r>
          </a:p>
        </p:txBody>
      </p:sp>
      <p:sp>
        <p:nvSpPr>
          <p:cNvPr id="4" name="Content Placeholder 3"/>
          <p:cNvSpPr>
            <a:spLocks noGrp="1"/>
          </p:cNvSpPr>
          <p:nvPr>
            <p:ph sz="half" idx="2"/>
          </p:nvPr>
        </p:nvSpPr>
        <p:spPr>
          <a:xfrm>
            <a:off x="2960255" y="11690350"/>
            <a:ext cx="18181199" cy="171947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1757005" y="7845427"/>
            <a:ext cx="18270738" cy="3844923"/>
          </a:xfrm>
        </p:spPr>
        <p:txBody>
          <a:bodyPr anchor="b"/>
          <a:lstStyle>
            <a:lvl1pPr marL="0" indent="0">
              <a:buNone/>
              <a:defRPr sz="8460" b="1"/>
            </a:lvl1pPr>
            <a:lvl2pPr marL="1611630" indent="0">
              <a:buNone/>
              <a:defRPr sz="7050" b="1"/>
            </a:lvl2pPr>
            <a:lvl3pPr marL="3223260" indent="0">
              <a:buNone/>
              <a:defRPr sz="6345" b="1"/>
            </a:lvl3pPr>
            <a:lvl4pPr marL="4834890" indent="0">
              <a:buNone/>
              <a:defRPr sz="5640" b="1"/>
            </a:lvl4pPr>
            <a:lvl5pPr marL="6446520" indent="0">
              <a:buNone/>
              <a:defRPr sz="5640" b="1"/>
            </a:lvl5pPr>
            <a:lvl6pPr marL="8058150" indent="0">
              <a:buNone/>
              <a:defRPr sz="5640" b="1"/>
            </a:lvl6pPr>
            <a:lvl7pPr marL="9669780" indent="0">
              <a:buNone/>
              <a:defRPr sz="5640" b="1"/>
            </a:lvl7pPr>
            <a:lvl8pPr marL="11281410" indent="0">
              <a:buNone/>
              <a:defRPr sz="5640" b="1"/>
            </a:lvl8pPr>
            <a:lvl9pPr marL="12893040" indent="0">
              <a:buNone/>
              <a:defRPr sz="5640" b="1"/>
            </a:lvl9pPr>
          </a:lstStyle>
          <a:p>
            <a:pPr lvl="0"/>
            <a:r>
              <a:rPr lang="en-US"/>
              <a:t>Edit Master text styles</a:t>
            </a:r>
          </a:p>
        </p:txBody>
      </p:sp>
      <p:sp>
        <p:nvSpPr>
          <p:cNvPr id="6" name="Content Placeholder 5"/>
          <p:cNvSpPr>
            <a:spLocks noGrp="1"/>
          </p:cNvSpPr>
          <p:nvPr>
            <p:ph sz="quarter" idx="4"/>
          </p:nvPr>
        </p:nvSpPr>
        <p:spPr>
          <a:xfrm>
            <a:off x="21757005" y="11690350"/>
            <a:ext cx="18270738" cy="171947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23A7FB22-962C-485C-8432-8855C4BBE0FC}"/>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E349B735-FC01-4E85-AEF4-8149EA1C2649}"/>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622713EE-5919-48FA-848E-897853E22072}"/>
              </a:ext>
            </a:extLst>
          </p:cNvPr>
          <p:cNvSpPr>
            <a:spLocks noGrp="1"/>
          </p:cNvSpPr>
          <p:nvPr>
            <p:ph type="sldNum" sz="quarter" idx="12"/>
          </p:nvPr>
        </p:nvSpPr>
        <p:spPr/>
        <p:txBody>
          <a:bodyPr/>
          <a:lstStyle>
            <a:lvl1pPr>
              <a:defRPr/>
            </a:lvl1pPr>
          </a:lstStyle>
          <a:p>
            <a:fld id="{1A002F7E-B0A3-4B17-A216-6F031B8AF120}" type="slidenum">
              <a:rPr lang="en-US" altLang="en-US"/>
              <a:pPr/>
              <a:t>‹#›</a:t>
            </a:fld>
            <a:endParaRPr lang="en-US" altLang="en-US"/>
          </a:p>
        </p:txBody>
      </p:sp>
    </p:spTree>
    <p:extLst>
      <p:ext uri="{BB962C8B-B14F-4D97-AF65-F5344CB8AC3E}">
        <p14:creationId xmlns:p14="http://schemas.microsoft.com/office/powerpoint/2010/main" val="3075593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A2B0D9F4-F305-4059-8B38-76235B15B7D4}"/>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1E57A599-3CAC-48AF-B6E3-D3E4F2C90024}"/>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3CD50D34-F2F7-4299-AB5B-EA5EBD927167}"/>
              </a:ext>
            </a:extLst>
          </p:cNvPr>
          <p:cNvSpPr>
            <a:spLocks noGrp="1"/>
          </p:cNvSpPr>
          <p:nvPr>
            <p:ph type="sldNum" sz="quarter" idx="12"/>
          </p:nvPr>
        </p:nvSpPr>
        <p:spPr/>
        <p:txBody>
          <a:bodyPr/>
          <a:lstStyle>
            <a:lvl1pPr>
              <a:defRPr/>
            </a:lvl1pPr>
          </a:lstStyle>
          <a:p>
            <a:fld id="{AD75556E-D9A2-48CC-98B2-9906EB6EEECD}" type="slidenum">
              <a:rPr lang="en-US" altLang="en-US"/>
              <a:pPr/>
              <a:t>‹#›</a:t>
            </a:fld>
            <a:endParaRPr lang="en-US" altLang="en-US"/>
          </a:p>
        </p:txBody>
      </p:sp>
    </p:spTree>
    <p:extLst>
      <p:ext uri="{BB962C8B-B14F-4D97-AF65-F5344CB8AC3E}">
        <p14:creationId xmlns:p14="http://schemas.microsoft.com/office/powerpoint/2010/main" val="160233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60E0FEB-4999-440E-986E-A5628ED53A70}"/>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4E6E289B-4911-400F-9954-AF3FC3548ABD}"/>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EFDA9402-E497-4EE6-BD6A-85A8EA7C1B1B}"/>
              </a:ext>
            </a:extLst>
          </p:cNvPr>
          <p:cNvSpPr>
            <a:spLocks noGrp="1"/>
          </p:cNvSpPr>
          <p:nvPr>
            <p:ph type="sldNum" sz="quarter" idx="12"/>
          </p:nvPr>
        </p:nvSpPr>
        <p:spPr/>
        <p:txBody>
          <a:bodyPr/>
          <a:lstStyle>
            <a:lvl1pPr>
              <a:defRPr/>
            </a:lvl1pPr>
          </a:lstStyle>
          <a:p>
            <a:fld id="{1E6078A6-EA24-48C7-B7F7-1E0294B37B2E}" type="slidenum">
              <a:rPr lang="en-US" altLang="en-US"/>
              <a:pPr/>
              <a:t>‹#›</a:t>
            </a:fld>
            <a:endParaRPr lang="en-US" altLang="en-US"/>
          </a:p>
        </p:txBody>
      </p:sp>
    </p:spTree>
    <p:extLst>
      <p:ext uri="{BB962C8B-B14F-4D97-AF65-F5344CB8AC3E}">
        <p14:creationId xmlns:p14="http://schemas.microsoft.com/office/powerpoint/2010/main" val="2656836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60255" y="2133600"/>
            <a:ext cx="13861135" cy="7467600"/>
          </a:xfrm>
        </p:spPr>
        <p:txBody>
          <a:bodyPr anchor="b"/>
          <a:lstStyle>
            <a:lvl1pPr>
              <a:defRPr sz="11280"/>
            </a:lvl1pPr>
          </a:lstStyle>
          <a:p>
            <a:r>
              <a:rPr lang="en-US"/>
              <a:t>Click to edit Master title style</a:t>
            </a:r>
          </a:p>
        </p:txBody>
      </p:sp>
      <p:sp>
        <p:nvSpPr>
          <p:cNvPr id="3" name="Content Placeholder 2"/>
          <p:cNvSpPr>
            <a:spLocks noGrp="1"/>
          </p:cNvSpPr>
          <p:nvPr>
            <p:ph idx="1"/>
          </p:nvPr>
        </p:nvSpPr>
        <p:spPr>
          <a:xfrm>
            <a:off x="18270738" y="4607986"/>
            <a:ext cx="21757005" cy="22743583"/>
          </a:xfrm>
        </p:spPr>
        <p:txBody>
          <a:bodyPr/>
          <a:lstStyle>
            <a:lvl1pPr>
              <a:defRPr sz="11280"/>
            </a:lvl1pPr>
            <a:lvl2pPr>
              <a:defRPr sz="9870"/>
            </a:lvl2pPr>
            <a:lvl3pPr>
              <a:defRPr sz="8460"/>
            </a:lvl3pPr>
            <a:lvl4pPr>
              <a:defRPr sz="7050"/>
            </a:lvl4pPr>
            <a:lvl5pPr>
              <a:defRPr sz="7050"/>
            </a:lvl5pPr>
            <a:lvl6pPr>
              <a:defRPr sz="7050"/>
            </a:lvl6pPr>
            <a:lvl7pPr>
              <a:defRPr sz="7050"/>
            </a:lvl7pPr>
            <a:lvl8pPr>
              <a:defRPr sz="7050"/>
            </a:lvl8pPr>
            <a:lvl9pPr>
              <a:defRPr sz="70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960255" y="9601200"/>
            <a:ext cx="13861135" cy="17787411"/>
          </a:xfrm>
        </p:spPr>
        <p:txBody>
          <a:bodyPr/>
          <a:lstStyle>
            <a:lvl1pPr marL="0" indent="0">
              <a:buNone/>
              <a:defRPr sz="5640"/>
            </a:lvl1pPr>
            <a:lvl2pPr marL="1611630" indent="0">
              <a:buNone/>
              <a:defRPr sz="4935"/>
            </a:lvl2pPr>
            <a:lvl3pPr marL="3223260" indent="0">
              <a:buNone/>
              <a:defRPr sz="4230"/>
            </a:lvl3pPr>
            <a:lvl4pPr marL="4834890" indent="0">
              <a:buNone/>
              <a:defRPr sz="3525"/>
            </a:lvl4pPr>
            <a:lvl5pPr marL="6446520" indent="0">
              <a:buNone/>
              <a:defRPr sz="3525"/>
            </a:lvl5pPr>
            <a:lvl6pPr marL="8058150" indent="0">
              <a:buNone/>
              <a:defRPr sz="3525"/>
            </a:lvl6pPr>
            <a:lvl7pPr marL="9669780" indent="0">
              <a:buNone/>
              <a:defRPr sz="3525"/>
            </a:lvl7pPr>
            <a:lvl8pPr marL="11281410" indent="0">
              <a:buNone/>
              <a:defRPr sz="3525"/>
            </a:lvl8pPr>
            <a:lvl9pPr marL="12893040" indent="0">
              <a:buNone/>
              <a:defRPr sz="3525"/>
            </a:lvl9pPr>
          </a:lstStyle>
          <a:p>
            <a:pPr lvl="0"/>
            <a:r>
              <a:rPr lang="en-US"/>
              <a:t>Edit Master text styles</a:t>
            </a:r>
          </a:p>
        </p:txBody>
      </p:sp>
      <p:sp>
        <p:nvSpPr>
          <p:cNvPr id="5" name="Date Placeholder 3">
            <a:extLst>
              <a:ext uri="{FF2B5EF4-FFF2-40B4-BE49-F238E27FC236}">
                <a16:creationId xmlns:a16="http://schemas.microsoft.com/office/drawing/2014/main" id="{227A483B-47FA-4AF4-85EE-F7305D17823D}"/>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0DB332CD-E160-4C88-919C-D381D588EA9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721F386-1CDF-4E79-8738-B0B4DEA79FC0}"/>
              </a:ext>
            </a:extLst>
          </p:cNvPr>
          <p:cNvSpPr>
            <a:spLocks noGrp="1"/>
          </p:cNvSpPr>
          <p:nvPr>
            <p:ph type="sldNum" sz="quarter" idx="12"/>
          </p:nvPr>
        </p:nvSpPr>
        <p:spPr/>
        <p:txBody>
          <a:bodyPr/>
          <a:lstStyle>
            <a:lvl1pPr>
              <a:defRPr/>
            </a:lvl1pPr>
          </a:lstStyle>
          <a:p>
            <a:fld id="{A5D17552-E119-45AA-801B-057A0EC5CB7E}" type="slidenum">
              <a:rPr lang="en-US" altLang="en-US"/>
              <a:pPr/>
              <a:t>‹#›</a:t>
            </a:fld>
            <a:endParaRPr lang="en-US" altLang="en-US"/>
          </a:p>
        </p:txBody>
      </p:sp>
    </p:spTree>
    <p:extLst>
      <p:ext uri="{BB962C8B-B14F-4D97-AF65-F5344CB8AC3E}">
        <p14:creationId xmlns:p14="http://schemas.microsoft.com/office/powerpoint/2010/main" val="3436313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60255" y="2133600"/>
            <a:ext cx="13861135" cy="7467600"/>
          </a:xfrm>
        </p:spPr>
        <p:txBody>
          <a:bodyPr anchor="b"/>
          <a:lstStyle>
            <a:lvl1pPr>
              <a:defRPr sz="11280"/>
            </a:lvl1pPr>
          </a:lstStyle>
          <a:p>
            <a:r>
              <a:rPr lang="en-US"/>
              <a:t>Click to edit Master title style</a:t>
            </a:r>
          </a:p>
        </p:txBody>
      </p:sp>
      <p:sp>
        <p:nvSpPr>
          <p:cNvPr id="3" name="Picture Placeholder 2"/>
          <p:cNvSpPr>
            <a:spLocks noGrp="1"/>
          </p:cNvSpPr>
          <p:nvPr>
            <p:ph type="pic" idx="1"/>
          </p:nvPr>
        </p:nvSpPr>
        <p:spPr>
          <a:xfrm>
            <a:off x="18270738" y="4607986"/>
            <a:ext cx="21757005" cy="22743583"/>
          </a:xfrm>
        </p:spPr>
        <p:txBody>
          <a:bodyPr rtlCol="0">
            <a:normAutofit/>
          </a:bodyPr>
          <a:lstStyle>
            <a:lvl1pPr marL="0" indent="0">
              <a:buNone/>
              <a:defRPr sz="11280"/>
            </a:lvl1pPr>
            <a:lvl2pPr marL="1611630" indent="0">
              <a:buNone/>
              <a:defRPr sz="9870"/>
            </a:lvl2pPr>
            <a:lvl3pPr marL="3223260" indent="0">
              <a:buNone/>
              <a:defRPr sz="8460"/>
            </a:lvl3pPr>
            <a:lvl4pPr marL="4834890" indent="0">
              <a:buNone/>
              <a:defRPr sz="7050"/>
            </a:lvl4pPr>
            <a:lvl5pPr marL="6446520" indent="0">
              <a:buNone/>
              <a:defRPr sz="7050"/>
            </a:lvl5pPr>
            <a:lvl6pPr marL="8058150" indent="0">
              <a:buNone/>
              <a:defRPr sz="7050"/>
            </a:lvl6pPr>
            <a:lvl7pPr marL="9669780" indent="0">
              <a:buNone/>
              <a:defRPr sz="7050"/>
            </a:lvl7pPr>
            <a:lvl8pPr marL="11281410" indent="0">
              <a:buNone/>
              <a:defRPr sz="7050"/>
            </a:lvl8pPr>
            <a:lvl9pPr marL="12893040" indent="0">
              <a:buNone/>
              <a:defRPr sz="7050"/>
            </a:lvl9pPr>
          </a:lstStyle>
          <a:p>
            <a:pPr lvl="0"/>
            <a:endParaRPr lang="en-US" noProof="0"/>
          </a:p>
        </p:txBody>
      </p:sp>
      <p:sp>
        <p:nvSpPr>
          <p:cNvPr id="4" name="Text Placeholder 3"/>
          <p:cNvSpPr>
            <a:spLocks noGrp="1"/>
          </p:cNvSpPr>
          <p:nvPr>
            <p:ph type="body" sz="half" idx="2"/>
          </p:nvPr>
        </p:nvSpPr>
        <p:spPr>
          <a:xfrm>
            <a:off x="2960255" y="9601200"/>
            <a:ext cx="13861135" cy="17787411"/>
          </a:xfrm>
        </p:spPr>
        <p:txBody>
          <a:bodyPr/>
          <a:lstStyle>
            <a:lvl1pPr marL="0" indent="0">
              <a:buNone/>
              <a:defRPr sz="5640"/>
            </a:lvl1pPr>
            <a:lvl2pPr marL="1611630" indent="0">
              <a:buNone/>
              <a:defRPr sz="4935"/>
            </a:lvl2pPr>
            <a:lvl3pPr marL="3223260" indent="0">
              <a:buNone/>
              <a:defRPr sz="4230"/>
            </a:lvl3pPr>
            <a:lvl4pPr marL="4834890" indent="0">
              <a:buNone/>
              <a:defRPr sz="3525"/>
            </a:lvl4pPr>
            <a:lvl5pPr marL="6446520" indent="0">
              <a:buNone/>
              <a:defRPr sz="3525"/>
            </a:lvl5pPr>
            <a:lvl6pPr marL="8058150" indent="0">
              <a:buNone/>
              <a:defRPr sz="3525"/>
            </a:lvl6pPr>
            <a:lvl7pPr marL="9669780" indent="0">
              <a:buNone/>
              <a:defRPr sz="3525"/>
            </a:lvl7pPr>
            <a:lvl8pPr marL="11281410" indent="0">
              <a:buNone/>
              <a:defRPr sz="3525"/>
            </a:lvl8pPr>
            <a:lvl9pPr marL="12893040" indent="0">
              <a:buNone/>
              <a:defRPr sz="3525"/>
            </a:lvl9pPr>
          </a:lstStyle>
          <a:p>
            <a:pPr lvl="0"/>
            <a:r>
              <a:rPr lang="en-US"/>
              <a:t>Edit Master text styles</a:t>
            </a:r>
          </a:p>
        </p:txBody>
      </p:sp>
      <p:sp>
        <p:nvSpPr>
          <p:cNvPr id="5" name="Date Placeholder 3">
            <a:extLst>
              <a:ext uri="{FF2B5EF4-FFF2-40B4-BE49-F238E27FC236}">
                <a16:creationId xmlns:a16="http://schemas.microsoft.com/office/drawing/2014/main" id="{41FEA439-60D9-4D0C-8865-143CC7CC77DF}"/>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7398BE65-F2A0-4029-A56D-87EE2852C7D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0F77895-6D8D-4F8F-AAAD-D71F5D6CA585}"/>
              </a:ext>
            </a:extLst>
          </p:cNvPr>
          <p:cNvSpPr>
            <a:spLocks noGrp="1"/>
          </p:cNvSpPr>
          <p:nvPr>
            <p:ph type="sldNum" sz="quarter" idx="12"/>
          </p:nvPr>
        </p:nvSpPr>
        <p:spPr/>
        <p:txBody>
          <a:bodyPr/>
          <a:lstStyle>
            <a:lvl1pPr>
              <a:defRPr/>
            </a:lvl1pPr>
          </a:lstStyle>
          <a:p>
            <a:fld id="{40969449-37F3-4450-BCF1-2B20809895AE}" type="slidenum">
              <a:rPr lang="en-US" altLang="en-US"/>
              <a:pPr/>
              <a:t>‹#›</a:t>
            </a:fld>
            <a:endParaRPr lang="en-US" altLang="en-US"/>
          </a:p>
        </p:txBody>
      </p:sp>
    </p:spTree>
    <p:extLst>
      <p:ext uri="{BB962C8B-B14F-4D97-AF65-F5344CB8AC3E}">
        <p14:creationId xmlns:p14="http://schemas.microsoft.com/office/powerpoint/2010/main" val="2592000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52511D30-0EF1-431D-BE22-43CBCA6CF970}"/>
              </a:ext>
            </a:extLst>
          </p:cNvPr>
          <p:cNvSpPr>
            <a:spLocks noGrp="1"/>
          </p:cNvSpPr>
          <p:nvPr>
            <p:ph type="title"/>
          </p:nvPr>
        </p:nvSpPr>
        <p:spPr bwMode="auto">
          <a:xfrm>
            <a:off x="2954338" y="1703388"/>
            <a:ext cx="37068125" cy="618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48E547D6-9BB5-4FB8-90EB-A0E552A888D1}"/>
              </a:ext>
            </a:extLst>
          </p:cNvPr>
          <p:cNvSpPr>
            <a:spLocks noGrp="1"/>
          </p:cNvSpPr>
          <p:nvPr>
            <p:ph type="body" idx="1"/>
          </p:nvPr>
        </p:nvSpPr>
        <p:spPr bwMode="auto">
          <a:xfrm>
            <a:off x="2954338" y="8520113"/>
            <a:ext cx="37068125" cy="20305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4BD75AC5-6F4E-4812-99CF-68BC1D559686}"/>
              </a:ext>
            </a:extLst>
          </p:cNvPr>
          <p:cNvSpPr>
            <a:spLocks noGrp="1"/>
          </p:cNvSpPr>
          <p:nvPr>
            <p:ph type="dt" sz="half" idx="2"/>
          </p:nvPr>
        </p:nvSpPr>
        <p:spPr>
          <a:xfrm>
            <a:off x="2954338" y="29662438"/>
            <a:ext cx="9669462" cy="1704975"/>
          </a:xfrm>
          <a:prstGeom prst="rect">
            <a:avLst/>
          </a:prstGeom>
        </p:spPr>
        <p:txBody>
          <a:bodyPr vert="horz" lIns="91440" tIns="45720" rIns="91440" bIns="45720" rtlCol="0" anchor="ctr"/>
          <a:lstStyle>
            <a:lvl1pPr algn="l">
              <a:defRPr sz="4230">
                <a:solidFill>
                  <a:schemeClr val="tx1">
                    <a:tint val="75000"/>
                  </a:schemeClr>
                </a:solidFill>
              </a:defRPr>
            </a:lvl1pPr>
          </a:lstStyle>
          <a:p>
            <a:pPr>
              <a:defRPr/>
            </a:pPr>
            <a:endParaRPr lang="en-US"/>
          </a:p>
        </p:txBody>
      </p:sp>
      <p:sp>
        <p:nvSpPr>
          <p:cNvPr id="5" name="Footer Placeholder 4">
            <a:extLst>
              <a:ext uri="{FF2B5EF4-FFF2-40B4-BE49-F238E27FC236}">
                <a16:creationId xmlns:a16="http://schemas.microsoft.com/office/drawing/2014/main" id="{810850B6-9FA9-499F-A914-4E1E9F7CF04A}"/>
              </a:ext>
            </a:extLst>
          </p:cNvPr>
          <p:cNvSpPr>
            <a:spLocks noGrp="1"/>
          </p:cNvSpPr>
          <p:nvPr>
            <p:ph type="ftr" sz="quarter" idx="3"/>
          </p:nvPr>
        </p:nvSpPr>
        <p:spPr>
          <a:xfrm>
            <a:off x="14236700" y="29662438"/>
            <a:ext cx="14503400" cy="1704975"/>
          </a:xfrm>
          <a:prstGeom prst="rect">
            <a:avLst/>
          </a:prstGeom>
        </p:spPr>
        <p:txBody>
          <a:bodyPr vert="horz" lIns="91440" tIns="45720" rIns="91440" bIns="45720" rtlCol="0" anchor="ctr"/>
          <a:lstStyle>
            <a:lvl1pPr algn="ctr">
              <a:defRPr sz="423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FDBF98CA-52FA-47E8-8C18-FEE0F8F2B413}"/>
              </a:ext>
            </a:extLst>
          </p:cNvPr>
          <p:cNvSpPr>
            <a:spLocks noGrp="1"/>
          </p:cNvSpPr>
          <p:nvPr>
            <p:ph type="sldNum" sz="quarter" idx="4"/>
          </p:nvPr>
        </p:nvSpPr>
        <p:spPr>
          <a:xfrm>
            <a:off x="30353000" y="29662438"/>
            <a:ext cx="9669463" cy="1704975"/>
          </a:xfrm>
          <a:prstGeom prst="rect">
            <a:avLst/>
          </a:prstGeom>
        </p:spPr>
        <p:txBody>
          <a:bodyPr vert="horz" wrap="square" lIns="91440" tIns="45720" rIns="91440" bIns="45720" numCol="1" anchor="ctr" anchorCtr="0" compatLnSpc="1">
            <a:prstTxWarp prst="textNoShape">
              <a:avLst/>
            </a:prstTxWarp>
          </a:bodyPr>
          <a:lstStyle>
            <a:lvl1pPr algn="r">
              <a:defRPr sz="4200">
                <a:solidFill>
                  <a:srgbClr val="898989"/>
                </a:solidFill>
              </a:defRPr>
            </a:lvl1pPr>
          </a:lstStyle>
          <a:p>
            <a:fld id="{47644AB7-41B4-47EA-8717-37332B769BEE}"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3222625" rtl="0" eaLnBrk="0" fontAlgn="base" hangingPunct="0">
        <a:lnSpc>
          <a:spcPct val="90000"/>
        </a:lnSpc>
        <a:spcBef>
          <a:spcPct val="0"/>
        </a:spcBef>
        <a:spcAft>
          <a:spcPct val="0"/>
        </a:spcAft>
        <a:defRPr sz="15500" kern="1200">
          <a:solidFill>
            <a:schemeClr val="tx1"/>
          </a:solidFill>
          <a:latin typeface="+mj-lt"/>
          <a:ea typeface="+mj-ea"/>
          <a:cs typeface="+mj-cs"/>
        </a:defRPr>
      </a:lvl1pPr>
      <a:lvl2pPr algn="l" defTabSz="3222625" rtl="0" eaLnBrk="0" fontAlgn="base" hangingPunct="0">
        <a:lnSpc>
          <a:spcPct val="90000"/>
        </a:lnSpc>
        <a:spcBef>
          <a:spcPct val="0"/>
        </a:spcBef>
        <a:spcAft>
          <a:spcPct val="0"/>
        </a:spcAft>
        <a:defRPr sz="15500">
          <a:solidFill>
            <a:schemeClr val="tx1"/>
          </a:solidFill>
          <a:latin typeface="Calibri Light" panose="020F0302020204030204" pitchFamily="34" charset="0"/>
        </a:defRPr>
      </a:lvl2pPr>
      <a:lvl3pPr algn="l" defTabSz="3222625" rtl="0" eaLnBrk="0" fontAlgn="base" hangingPunct="0">
        <a:lnSpc>
          <a:spcPct val="90000"/>
        </a:lnSpc>
        <a:spcBef>
          <a:spcPct val="0"/>
        </a:spcBef>
        <a:spcAft>
          <a:spcPct val="0"/>
        </a:spcAft>
        <a:defRPr sz="15500">
          <a:solidFill>
            <a:schemeClr val="tx1"/>
          </a:solidFill>
          <a:latin typeface="Calibri Light" panose="020F0302020204030204" pitchFamily="34" charset="0"/>
        </a:defRPr>
      </a:lvl3pPr>
      <a:lvl4pPr algn="l" defTabSz="3222625" rtl="0" eaLnBrk="0" fontAlgn="base" hangingPunct="0">
        <a:lnSpc>
          <a:spcPct val="90000"/>
        </a:lnSpc>
        <a:spcBef>
          <a:spcPct val="0"/>
        </a:spcBef>
        <a:spcAft>
          <a:spcPct val="0"/>
        </a:spcAft>
        <a:defRPr sz="15500">
          <a:solidFill>
            <a:schemeClr val="tx1"/>
          </a:solidFill>
          <a:latin typeface="Calibri Light" panose="020F0302020204030204" pitchFamily="34" charset="0"/>
        </a:defRPr>
      </a:lvl4pPr>
      <a:lvl5pPr algn="l" defTabSz="3222625" rtl="0" eaLnBrk="0" fontAlgn="base" hangingPunct="0">
        <a:lnSpc>
          <a:spcPct val="90000"/>
        </a:lnSpc>
        <a:spcBef>
          <a:spcPct val="0"/>
        </a:spcBef>
        <a:spcAft>
          <a:spcPct val="0"/>
        </a:spcAft>
        <a:defRPr sz="15500">
          <a:solidFill>
            <a:schemeClr val="tx1"/>
          </a:solidFill>
          <a:latin typeface="Calibri Light" panose="020F0302020204030204" pitchFamily="34" charset="0"/>
        </a:defRPr>
      </a:lvl5pPr>
      <a:lvl6pPr marL="457200" algn="l" defTabSz="3222625" rtl="0" fontAlgn="base">
        <a:lnSpc>
          <a:spcPct val="90000"/>
        </a:lnSpc>
        <a:spcBef>
          <a:spcPct val="0"/>
        </a:spcBef>
        <a:spcAft>
          <a:spcPct val="0"/>
        </a:spcAft>
        <a:defRPr sz="15500">
          <a:solidFill>
            <a:schemeClr val="tx1"/>
          </a:solidFill>
          <a:latin typeface="Calibri Light" panose="020F0302020204030204" pitchFamily="34" charset="0"/>
        </a:defRPr>
      </a:lvl6pPr>
      <a:lvl7pPr marL="914400" algn="l" defTabSz="3222625" rtl="0" fontAlgn="base">
        <a:lnSpc>
          <a:spcPct val="90000"/>
        </a:lnSpc>
        <a:spcBef>
          <a:spcPct val="0"/>
        </a:spcBef>
        <a:spcAft>
          <a:spcPct val="0"/>
        </a:spcAft>
        <a:defRPr sz="15500">
          <a:solidFill>
            <a:schemeClr val="tx1"/>
          </a:solidFill>
          <a:latin typeface="Calibri Light" panose="020F0302020204030204" pitchFamily="34" charset="0"/>
        </a:defRPr>
      </a:lvl7pPr>
      <a:lvl8pPr marL="1371600" algn="l" defTabSz="3222625" rtl="0" fontAlgn="base">
        <a:lnSpc>
          <a:spcPct val="90000"/>
        </a:lnSpc>
        <a:spcBef>
          <a:spcPct val="0"/>
        </a:spcBef>
        <a:spcAft>
          <a:spcPct val="0"/>
        </a:spcAft>
        <a:defRPr sz="15500">
          <a:solidFill>
            <a:schemeClr val="tx1"/>
          </a:solidFill>
          <a:latin typeface="Calibri Light" panose="020F0302020204030204" pitchFamily="34" charset="0"/>
        </a:defRPr>
      </a:lvl8pPr>
      <a:lvl9pPr marL="1828800" algn="l" defTabSz="3222625" rtl="0" fontAlgn="base">
        <a:lnSpc>
          <a:spcPct val="90000"/>
        </a:lnSpc>
        <a:spcBef>
          <a:spcPct val="0"/>
        </a:spcBef>
        <a:spcAft>
          <a:spcPct val="0"/>
        </a:spcAft>
        <a:defRPr sz="15500">
          <a:solidFill>
            <a:schemeClr val="tx1"/>
          </a:solidFill>
          <a:latin typeface="Calibri Light" panose="020F0302020204030204" pitchFamily="34" charset="0"/>
        </a:defRPr>
      </a:lvl9pPr>
    </p:titleStyle>
    <p:bodyStyle>
      <a:lvl1pPr marL="804863" indent="-804863" algn="l" defTabSz="3222625" rtl="0" eaLnBrk="0" fontAlgn="base" hangingPunct="0">
        <a:lnSpc>
          <a:spcPct val="90000"/>
        </a:lnSpc>
        <a:spcBef>
          <a:spcPts val="3525"/>
        </a:spcBef>
        <a:spcAft>
          <a:spcPct val="0"/>
        </a:spcAft>
        <a:buFont typeface="Arial" panose="020B0604020202020204" pitchFamily="34" charset="0"/>
        <a:buChar char="•"/>
        <a:defRPr sz="9800" kern="1200">
          <a:solidFill>
            <a:schemeClr val="tx1"/>
          </a:solidFill>
          <a:latin typeface="+mn-lt"/>
          <a:ea typeface="+mn-ea"/>
          <a:cs typeface="+mn-cs"/>
        </a:defRPr>
      </a:lvl1pPr>
      <a:lvl2pPr marL="2416175" indent="-804863" algn="l" defTabSz="3222625" rtl="0" eaLnBrk="0" fontAlgn="base" hangingPunct="0">
        <a:lnSpc>
          <a:spcPct val="90000"/>
        </a:lnSpc>
        <a:spcBef>
          <a:spcPts val="1763"/>
        </a:spcBef>
        <a:spcAft>
          <a:spcPct val="0"/>
        </a:spcAft>
        <a:buFont typeface="Arial" panose="020B0604020202020204" pitchFamily="34" charset="0"/>
        <a:buChar char="•"/>
        <a:defRPr sz="8400" kern="1200">
          <a:solidFill>
            <a:schemeClr val="tx1"/>
          </a:solidFill>
          <a:latin typeface="+mn-lt"/>
          <a:ea typeface="+mn-ea"/>
          <a:cs typeface="+mn-cs"/>
        </a:defRPr>
      </a:lvl2pPr>
      <a:lvl3pPr marL="4029075" indent="-804863" algn="l" defTabSz="3222625" rtl="0" eaLnBrk="0" fontAlgn="base" hangingPunct="0">
        <a:lnSpc>
          <a:spcPct val="90000"/>
        </a:lnSpc>
        <a:spcBef>
          <a:spcPts val="1763"/>
        </a:spcBef>
        <a:spcAft>
          <a:spcPct val="0"/>
        </a:spcAft>
        <a:buFont typeface="Arial" panose="020B0604020202020204" pitchFamily="34" charset="0"/>
        <a:buChar char="•"/>
        <a:defRPr sz="7000" kern="1200">
          <a:solidFill>
            <a:schemeClr val="tx1"/>
          </a:solidFill>
          <a:latin typeface="+mn-lt"/>
          <a:ea typeface="+mn-ea"/>
          <a:cs typeface="+mn-cs"/>
        </a:defRPr>
      </a:lvl3pPr>
      <a:lvl4pPr marL="5640388" indent="-804863" algn="l" defTabSz="3222625" rtl="0" eaLnBrk="0" fontAlgn="base" hangingPunct="0">
        <a:lnSpc>
          <a:spcPct val="90000"/>
        </a:lnSpc>
        <a:spcBef>
          <a:spcPts val="1763"/>
        </a:spcBef>
        <a:spcAft>
          <a:spcPct val="0"/>
        </a:spcAft>
        <a:buFont typeface="Arial" panose="020B0604020202020204" pitchFamily="34" charset="0"/>
        <a:buChar char="•"/>
        <a:defRPr sz="6300" kern="1200">
          <a:solidFill>
            <a:schemeClr val="tx1"/>
          </a:solidFill>
          <a:latin typeface="+mn-lt"/>
          <a:ea typeface="+mn-ea"/>
          <a:cs typeface="+mn-cs"/>
        </a:defRPr>
      </a:lvl4pPr>
      <a:lvl5pPr marL="7251700" indent="-804863" algn="l" defTabSz="3222625" rtl="0" eaLnBrk="0" fontAlgn="base" hangingPunct="0">
        <a:lnSpc>
          <a:spcPct val="90000"/>
        </a:lnSpc>
        <a:spcBef>
          <a:spcPts val="1763"/>
        </a:spcBef>
        <a:spcAft>
          <a:spcPct val="0"/>
        </a:spcAft>
        <a:buFont typeface="Arial" panose="020B0604020202020204" pitchFamily="34" charset="0"/>
        <a:buChar char="•"/>
        <a:defRPr sz="6300" kern="1200">
          <a:solidFill>
            <a:schemeClr val="tx1"/>
          </a:solidFill>
          <a:latin typeface="+mn-lt"/>
          <a:ea typeface="+mn-ea"/>
          <a:cs typeface="+mn-cs"/>
        </a:defRPr>
      </a:lvl5pPr>
      <a:lvl6pPr marL="8863965" indent="-805815" algn="l" defTabSz="3223260" rtl="0" eaLnBrk="1" latinLnBrk="0" hangingPunct="1">
        <a:lnSpc>
          <a:spcPct val="90000"/>
        </a:lnSpc>
        <a:spcBef>
          <a:spcPts val="1763"/>
        </a:spcBef>
        <a:buFont typeface="Arial" panose="020B0604020202020204" pitchFamily="34" charset="0"/>
        <a:buChar char="•"/>
        <a:defRPr sz="6345" kern="1200">
          <a:solidFill>
            <a:schemeClr val="tx1"/>
          </a:solidFill>
          <a:latin typeface="+mn-lt"/>
          <a:ea typeface="+mn-ea"/>
          <a:cs typeface="+mn-cs"/>
        </a:defRPr>
      </a:lvl6pPr>
      <a:lvl7pPr marL="10475595" indent="-805815" algn="l" defTabSz="3223260" rtl="0" eaLnBrk="1" latinLnBrk="0" hangingPunct="1">
        <a:lnSpc>
          <a:spcPct val="90000"/>
        </a:lnSpc>
        <a:spcBef>
          <a:spcPts val="1763"/>
        </a:spcBef>
        <a:buFont typeface="Arial" panose="020B0604020202020204" pitchFamily="34" charset="0"/>
        <a:buChar char="•"/>
        <a:defRPr sz="6345" kern="1200">
          <a:solidFill>
            <a:schemeClr val="tx1"/>
          </a:solidFill>
          <a:latin typeface="+mn-lt"/>
          <a:ea typeface="+mn-ea"/>
          <a:cs typeface="+mn-cs"/>
        </a:defRPr>
      </a:lvl7pPr>
      <a:lvl8pPr marL="12087225" indent="-805815" algn="l" defTabSz="3223260" rtl="0" eaLnBrk="1" latinLnBrk="0" hangingPunct="1">
        <a:lnSpc>
          <a:spcPct val="90000"/>
        </a:lnSpc>
        <a:spcBef>
          <a:spcPts val="1763"/>
        </a:spcBef>
        <a:buFont typeface="Arial" panose="020B0604020202020204" pitchFamily="34" charset="0"/>
        <a:buChar char="•"/>
        <a:defRPr sz="6345" kern="1200">
          <a:solidFill>
            <a:schemeClr val="tx1"/>
          </a:solidFill>
          <a:latin typeface="+mn-lt"/>
          <a:ea typeface="+mn-ea"/>
          <a:cs typeface="+mn-cs"/>
        </a:defRPr>
      </a:lvl8pPr>
      <a:lvl9pPr marL="13698855" indent="-805815" algn="l" defTabSz="3223260" rtl="0" eaLnBrk="1" latinLnBrk="0" hangingPunct="1">
        <a:lnSpc>
          <a:spcPct val="90000"/>
        </a:lnSpc>
        <a:spcBef>
          <a:spcPts val="1763"/>
        </a:spcBef>
        <a:buFont typeface="Arial" panose="020B0604020202020204" pitchFamily="34" charset="0"/>
        <a:buChar char="•"/>
        <a:defRPr sz="6345" kern="1200">
          <a:solidFill>
            <a:schemeClr val="tx1"/>
          </a:solidFill>
          <a:latin typeface="+mn-lt"/>
          <a:ea typeface="+mn-ea"/>
          <a:cs typeface="+mn-cs"/>
        </a:defRPr>
      </a:lvl9pPr>
    </p:bodyStyle>
    <p:otherStyle>
      <a:defPPr>
        <a:defRPr lang="en-US"/>
      </a:defPPr>
      <a:lvl1pPr marL="0" algn="l" defTabSz="3223260" rtl="0" eaLnBrk="1" latinLnBrk="0" hangingPunct="1">
        <a:defRPr sz="6345" kern="1200">
          <a:solidFill>
            <a:schemeClr val="tx1"/>
          </a:solidFill>
          <a:latin typeface="+mn-lt"/>
          <a:ea typeface="+mn-ea"/>
          <a:cs typeface="+mn-cs"/>
        </a:defRPr>
      </a:lvl1pPr>
      <a:lvl2pPr marL="1611630" algn="l" defTabSz="3223260" rtl="0" eaLnBrk="1" latinLnBrk="0" hangingPunct="1">
        <a:defRPr sz="6345" kern="1200">
          <a:solidFill>
            <a:schemeClr val="tx1"/>
          </a:solidFill>
          <a:latin typeface="+mn-lt"/>
          <a:ea typeface="+mn-ea"/>
          <a:cs typeface="+mn-cs"/>
        </a:defRPr>
      </a:lvl2pPr>
      <a:lvl3pPr marL="3223260" algn="l" defTabSz="3223260" rtl="0" eaLnBrk="1" latinLnBrk="0" hangingPunct="1">
        <a:defRPr sz="6345" kern="1200">
          <a:solidFill>
            <a:schemeClr val="tx1"/>
          </a:solidFill>
          <a:latin typeface="+mn-lt"/>
          <a:ea typeface="+mn-ea"/>
          <a:cs typeface="+mn-cs"/>
        </a:defRPr>
      </a:lvl3pPr>
      <a:lvl4pPr marL="4834890" algn="l" defTabSz="3223260" rtl="0" eaLnBrk="1" latinLnBrk="0" hangingPunct="1">
        <a:defRPr sz="6345" kern="1200">
          <a:solidFill>
            <a:schemeClr val="tx1"/>
          </a:solidFill>
          <a:latin typeface="+mn-lt"/>
          <a:ea typeface="+mn-ea"/>
          <a:cs typeface="+mn-cs"/>
        </a:defRPr>
      </a:lvl4pPr>
      <a:lvl5pPr marL="6446520" algn="l" defTabSz="3223260" rtl="0" eaLnBrk="1" latinLnBrk="0" hangingPunct="1">
        <a:defRPr sz="6345" kern="1200">
          <a:solidFill>
            <a:schemeClr val="tx1"/>
          </a:solidFill>
          <a:latin typeface="+mn-lt"/>
          <a:ea typeface="+mn-ea"/>
          <a:cs typeface="+mn-cs"/>
        </a:defRPr>
      </a:lvl5pPr>
      <a:lvl6pPr marL="8058150" algn="l" defTabSz="3223260" rtl="0" eaLnBrk="1" latinLnBrk="0" hangingPunct="1">
        <a:defRPr sz="6345" kern="1200">
          <a:solidFill>
            <a:schemeClr val="tx1"/>
          </a:solidFill>
          <a:latin typeface="+mn-lt"/>
          <a:ea typeface="+mn-ea"/>
          <a:cs typeface="+mn-cs"/>
        </a:defRPr>
      </a:lvl6pPr>
      <a:lvl7pPr marL="9669780" algn="l" defTabSz="3223260" rtl="0" eaLnBrk="1" latinLnBrk="0" hangingPunct="1">
        <a:defRPr sz="6345" kern="1200">
          <a:solidFill>
            <a:schemeClr val="tx1"/>
          </a:solidFill>
          <a:latin typeface="+mn-lt"/>
          <a:ea typeface="+mn-ea"/>
          <a:cs typeface="+mn-cs"/>
        </a:defRPr>
      </a:lvl7pPr>
      <a:lvl8pPr marL="11281410" algn="l" defTabSz="3223260" rtl="0" eaLnBrk="1" latinLnBrk="0" hangingPunct="1">
        <a:defRPr sz="6345" kern="1200">
          <a:solidFill>
            <a:schemeClr val="tx1"/>
          </a:solidFill>
          <a:latin typeface="+mn-lt"/>
          <a:ea typeface="+mn-ea"/>
          <a:cs typeface="+mn-cs"/>
        </a:defRPr>
      </a:lvl8pPr>
      <a:lvl9pPr marL="12893040" algn="l" defTabSz="3223260" rtl="0" eaLnBrk="1" latinLnBrk="0" hangingPunct="1">
        <a:defRPr sz="634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www.ucf.edu/brand/brand-assets/logo-identity-syste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E8F4"/>
            </a:gs>
          </a:gsLst>
          <a:lin ang="5400000" scaled="1"/>
        </a:gradFill>
        <a:effectLst/>
      </p:bgPr>
    </p:bg>
    <p:spTree>
      <p:nvGrpSpPr>
        <p:cNvPr id="1" name=""/>
        <p:cNvGrpSpPr/>
        <p:nvPr/>
      </p:nvGrpSpPr>
      <p:grpSpPr>
        <a:xfrm>
          <a:off x="0" y="0"/>
          <a:ext cx="0" cy="0"/>
          <a:chOff x="0" y="0"/>
          <a:chExt cx="0" cy="0"/>
        </a:xfrm>
      </p:grpSpPr>
      <p:sp>
        <p:nvSpPr>
          <p:cNvPr id="3074" name="Rectangle 27">
            <a:extLst>
              <a:ext uri="{FF2B5EF4-FFF2-40B4-BE49-F238E27FC236}">
                <a16:creationId xmlns:a16="http://schemas.microsoft.com/office/drawing/2014/main" id="{1EA16F57-F0D2-4E77-A746-5D285FC5D9CF}"/>
              </a:ext>
            </a:extLst>
          </p:cNvPr>
          <p:cNvSpPr>
            <a:spLocks noChangeArrowheads="1"/>
          </p:cNvSpPr>
          <p:nvPr/>
        </p:nvSpPr>
        <p:spPr bwMode="auto">
          <a:xfrm>
            <a:off x="0" y="0"/>
            <a:ext cx="42976800" cy="3930650"/>
          </a:xfrm>
          <a:prstGeom prst="rect">
            <a:avLst/>
          </a:prstGeom>
          <a:solidFill>
            <a:srgbClr val="FFCA06"/>
          </a:solidFill>
          <a:ln>
            <a:noFill/>
          </a:ln>
        </p:spPr>
        <p:txBody>
          <a:bodyPr wrap="none" lIns="89249" tIns="44625" rIns="89249" bIns="44625" anchor="ctr"/>
          <a:lstStyle>
            <a:lvl1pPr>
              <a:spcBef>
                <a:spcPct val="20000"/>
              </a:spcBef>
              <a:buChar char="•"/>
              <a:defRPr sz="16100">
                <a:solidFill>
                  <a:schemeClr val="tx1"/>
                </a:solidFill>
                <a:latin typeface="Arial" panose="020B0604020202020204" pitchFamily="34" charset="0"/>
              </a:defRPr>
            </a:lvl1pPr>
            <a:lvl2pPr marL="742950" indent="-285750">
              <a:spcBef>
                <a:spcPct val="20000"/>
              </a:spcBef>
              <a:buChar char="–"/>
              <a:defRPr sz="14100">
                <a:solidFill>
                  <a:schemeClr val="tx1"/>
                </a:solidFill>
                <a:latin typeface="Arial" panose="020B0604020202020204" pitchFamily="34" charset="0"/>
              </a:defRPr>
            </a:lvl2pPr>
            <a:lvl3pPr marL="1143000" indent="-228600">
              <a:spcBef>
                <a:spcPct val="20000"/>
              </a:spcBef>
              <a:buChar char="•"/>
              <a:defRPr sz="12000">
                <a:solidFill>
                  <a:schemeClr val="tx1"/>
                </a:solidFill>
                <a:latin typeface="Arial" panose="020B0604020202020204" pitchFamily="34" charset="0"/>
              </a:defRPr>
            </a:lvl3pPr>
            <a:lvl4pPr marL="1600200" indent="-228600">
              <a:spcBef>
                <a:spcPct val="20000"/>
              </a:spcBef>
              <a:buChar char="–"/>
              <a:defRPr sz="10000">
                <a:solidFill>
                  <a:schemeClr val="tx1"/>
                </a:solidFill>
                <a:latin typeface="Arial" panose="020B0604020202020204" pitchFamily="34" charset="0"/>
              </a:defRPr>
            </a:lvl4pPr>
            <a:lvl5pPr marL="2057400" indent="-228600">
              <a:spcBef>
                <a:spcPct val="20000"/>
              </a:spcBef>
              <a:buChar char="»"/>
              <a:defRPr sz="10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0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0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0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0000">
                <a:solidFill>
                  <a:schemeClr val="tx1"/>
                </a:solidFill>
                <a:latin typeface="Arial" panose="020B0604020202020204" pitchFamily="34" charset="0"/>
              </a:defRPr>
            </a:lvl9pPr>
          </a:lstStyle>
          <a:p>
            <a:pPr algn="ctr" defTabSz="4591049">
              <a:spcBef>
                <a:spcPct val="0"/>
              </a:spcBef>
              <a:buFontTx/>
              <a:buNone/>
              <a:defRPr/>
            </a:pPr>
            <a:r>
              <a:rPr lang="en-US" sz="5400" b="1" dirty="0">
                <a:effectLst>
                  <a:outerShdw blurRad="38100" dist="38100" dir="2700000" algn="tl">
                    <a:srgbClr val="000000"/>
                  </a:outerShdw>
                </a:effectLst>
                <a:latin typeface="Trebuchet MS" pitchFamily="34" charset="0"/>
              </a:rPr>
              <a:t>TITLE </a:t>
            </a:r>
          </a:p>
          <a:p>
            <a:pPr algn="ctr" defTabSz="4591049">
              <a:spcBef>
                <a:spcPct val="0"/>
              </a:spcBef>
              <a:buFontTx/>
              <a:buNone/>
              <a:defRPr/>
            </a:pPr>
            <a:r>
              <a:rPr lang="en-US" sz="3800" i="1" dirty="0">
                <a:latin typeface="Trebuchet MS" pitchFamily="34" charset="0"/>
              </a:rPr>
              <a:t>Author Name</a:t>
            </a:r>
            <a:endParaRPr lang="en-US" sz="3800" i="1" baseline="30000" dirty="0">
              <a:latin typeface="Trebuchet MS" pitchFamily="34" charset="0"/>
            </a:endParaRPr>
          </a:p>
          <a:p>
            <a:pPr algn="ctr" defTabSz="4591049" eaLnBrk="1" hangingPunct="1">
              <a:spcBef>
                <a:spcPct val="0"/>
              </a:spcBef>
              <a:buFontTx/>
              <a:buNone/>
              <a:defRPr/>
            </a:pPr>
            <a:r>
              <a:rPr lang="en-US" sz="3800" i="1" dirty="0">
                <a:latin typeface="Trebuchet MS" pitchFamily="34" charset="0"/>
              </a:rPr>
              <a:t>University of Central Florida, Orlando, FL</a:t>
            </a:r>
          </a:p>
        </p:txBody>
      </p:sp>
      <p:sp>
        <p:nvSpPr>
          <p:cNvPr id="4099" name="Rectangle 5">
            <a:extLst>
              <a:ext uri="{FF2B5EF4-FFF2-40B4-BE49-F238E27FC236}">
                <a16:creationId xmlns:a16="http://schemas.microsoft.com/office/drawing/2014/main" id="{69423BB8-5E56-4A09-B529-F911281049BC}"/>
              </a:ext>
            </a:extLst>
          </p:cNvPr>
          <p:cNvSpPr>
            <a:spLocks noChangeArrowheads="1"/>
          </p:cNvSpPr>
          <p:nvPr/>
        </p:nvSpPr>
        <p:spPr bwMode="auto">
          <a:xfrm>
            <a:off x="525463" y="4645025"/>
            <a:ext cx="11374437" cy="762000"/>
          </a:xfrm>
          <a:prstGeom prst="rect">
            <a:avLst/>
          </a:prstGeom>
          <a:solidFill>
            <a:srgbClr val="FFCA06"/>
          </a:soli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lIns="133874" tIns="66937" rIns="133874" bIns="66937" anchor="ctr"/>
          <a:lstStyle>
            <a:lvl1pPr defTabSz="4589463">
              <a:defRPr sz="9000">
                <a:solidFill>
                  <a:schemeClr val="tx1"/>
                </a:solidFill>
                <a:latin typeface="Arial" panose="020B0604020202020204" pitchFamily="34" charset="0"/>
              </a:defRPr>
            </a:lvl1pPr>
            <a:lvl2pPr defTabSz="4589463">
              <a:defRPr sz="9000">
                <a:solidFill>
                  <a:schemeClr val="tx1"/>
                </a:solidFill>
                <a:latin typeface="Arial" panose="020B0604020202020204" pitchFamily="34" charset="0"/>
              </a:defRPr>
            </a:lvl2pPr>
            <a:lvl3pPr defTabSz="4589463">
              <a:defRPr sz="9000">
                <a:solidFill>
                  <a:schemeClr val="tx1"/>
                </a:solidFill>
                <a:latin typeface="Arial" panose="020B0604020202020204" pitchFamily="34" charset="0"/>
              </a:defRPr>
            </a:lvl3pPr>
            <a:lvl4pPr defTabSz="4589463">
              <a:defRPr sz="9000">
                <a:solidFill>
                  <a:schemeClr val="tx1"/>
                </a:solidFill>
                <a:latin typeface="Arial" panose="020B0604020202020204" pitchFamily="34" charset="0"/>
              </a:defRPr>
            </a:lvl4pPr>
            <a:lvl5pPr defTabSz="4589463">
              <a:defRPr sz="9000">
                <a:solidFill>
                  <a:schemeClr val="tx1"/>
                </a:solidFill>
                <a:latin typeface="Arial" panose="020B0604020202020204" pitchFamily="34" charset="0"/>
              </a:defRPr>
            </a:lvl5pPr>
            <a:lvl6pPr marL="2241550" indent="44450" defTabSz="4589463" eaLnBrk="0" fontAlgn="base" hangingPunct="0">
              <a:spcBef>
                <a:spcPct val="0"/>
              </a:spcBef>
              <a:spcAft>
                <a:spcPct val="0"/>
              </a:spcAft>
              <a:defRPr sz="9000">
                <a:solidFill>
                  <a:schemeClr val="tx1"/>
                </a:solidFill>
                <a:latin typeface="Arial" panose="020B0604020202020204" pitchFamily="34" charset="0"/>
              </a:defRPr>
            </a:lvl6pPr>
            <a:lvl7pPr marL="2698750" indent="44450" defTabSz="4589463" eaLnBrk="0" fontAlgn="base" hangingPunct="0">
              <a:spcBef>
                <a:spcPct val="0"/>
              </a:spcBef>
              <a:spcAft>
                <a:spcPct val="0"/>
              </a:spcAft>
              <a:defRPr sz="9000">
                <a:solidFill>
                  <a:schemeClr val="tx1"/>
                </a:solidFill>
                <a:latin typeface="Arial" panose="020B0604020202020204" pitchFamily="34" charset="0"/>
              </a:defRPr>
            </a:lvl7pPr>
            <a:lvl8pPr marL="3155950" indent="44450" defTabSz="4589463" eaLnBrk="0" fontAlgn="base" hangingPunct="0">
              <a:spcBef>
                <a:spcPct val="0"/>
              </a:spcBef>
              <a:spcAft>
                <a:spcPct val="0"/>
              </a:spcAft>
              <a:defRPr sz="9000">
                <a:solidFill>
                  <a:schemeClr val="tx1"/>
                </a:solidFill>
                <a:latin typeface="Arial" panose="020B0604020202020204" pitchFamily="34" charset="0"/>
              </a:defRPr>
            </a:lvl8pPr>
            <a:lvl9pPr marL="3613150" indent="44450" defTabSz="4589463" eaLnBrk="0" fontAlgn="base" hangingPunct="0">
              <a:spcBef>
                <a:spcPct val="0"/>
              </a:spcBef>
              <a:spcAft>
                <a:spcPct val="0"/>
              </a:spcAft>
              <a:defRPr sz="9000">
                <a:solidFill>
                  <a:schemeClr val="tx1"/>
                </a:solidFill>
                <a:latin typeface="Arial" panose="020B0604020202020204" pitchFamily="34" charset="0"/>
              </a:defRPr>
            </a:lvl9pPr>
          </a:lstStyle>
          <a:p>
            <a:pPr algn="ctr" eaLnBrk="1" hangingPunct="1"/>
            <a:r>
              <a:rPr lang="en-US" altLang="en-US" sz="4800" b="1">
                <a:latin typeface="Trebuchet MS" panose="020B0603020202020204" pitchFamily="34" charset="0"/>
              </a:rPr>
              <a:t>Abstract</a:t>
            </a:r>
          </a:p>
        </p:txBody>
      </p:sp>
      <p:sp>
        <p:nvSpPr>
          <p:cNvPr id="4100" name="Rectangle 8">
            <a:extLst>
              <a:ext uri="{FF2B5EF4-FFF2-40B4-BE49-F238E27FC236}">
                <a16:creationId xmlns:a16="http://schemas.microsoft.com/office/drawing/2014/main" id="{DB326A9D-61AE-4B6F-BC83-A6923EC11526}"/>
              </a:ext>
            </a:extLst>
          </p:cNvPr>
          <p:cNvSpPr>
            <a:spLocks noChangeArrowheads="1"/>
          </p:cNvSpPr>
          <p:nvPr/>
        </p:nvSpPr>
        <p:spPr bwMode="auto">
          <a:xfrm>
            <a:off x="31229300" y="21710650"/>
            <a:ext cx="11374438" cy="854075"/>
          </a:xfrm>
          <a:prstGeom prst="rect">
            <a:avLst/>
          </a:prstGeom>
          <a:solidFill>
            <a:srgbClr val="FFCA06"/>
          </a:soli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lIns="133874" tIns="66937" rIns="133874" bIns="66937" anchor="ctr"/>
          <a:lstStyle>
            <a:lvl1pPr defTabSz="4589463">
              <a:defRPr sz="9000">
                <a:solidFill>
                  <a:schemeClr val="tx1"/>
                </a:solidFill>
                <a:latin typeface="Arial" panose="020B0604020202020204" pitchFamily="34" charset="0"/>
              </a:defRPr>
            </a:lvl1pPr>
            <a:lvl2pPr defTabSz="4589463">
              <a:defRPr sz="9000">
                <a:solidFill>
                  <a:schemeClr val="tx1"/>
                </a:solidFill>
                <a:latin typeface="Arial" panose="020B0604020202020204" pitchFamily="34" charset="0"/>
              </a:defRPr>
            </a:lvl2pPr>
            <a:lvl3pPr defTabSz="4589463">
              <a:defRPr sz="9000">
                <a:solidFill>
                  <a:schemeClr val="tx1"/>
                </a:solidFill>
                <a:latin typeface="Arial" panose="020B0604020202020204" pitchFamily="34" charset="0"/>
              </a:defRPr>
            </a:lvl3pPr>
            <a:lvl4pPr defTabSz="4589463">
              <a:defRPr sz="9000">
                <a:solidFill>
                  <a:schemeClr val="tx1"/>
                </a:solidFill>
                <a:latin typeface="Arial" panose="020B0604020202020204" pitchFamily="34" charset="0"/>
              </a:defRPr>
            </a:lvl4pPr>
            <a:lvl5pPr defTabSz="4589463">
              <a:defRPr sz="9000">
                <a:solidFill>
                  <a:schemeClr val="tx1"/>
                </a:solidFill>
                <a:latin typeface="Arial" panose="020B0604020202020204" pitchFamily="34" charset="0"/>
              </a:defRPr>
            </a:lvl5pPr>
            <a:lvl6pPr marL="2241550" indent="44450" defTabSz="4589463" eaLnBrk="0" fontAlgn="base" hangingPunct="0">
              <a:spcBef>
                <a:spcPct val="0"/>
              </a:spcBef>
              <a:spcAft>
                <a:spcPct val="0"/>
              </a:spcAft>
              <a:defRPr sz="9000">
                <a:solidFill>
                  <a:schemeClr val="tx1"/>
                </a:solidFill>
                <a:latin typeface="Arial" panose="020B0604020202020204" pitchFamily="34" charset="0"/>
              </a:defRPr>
            </a:lvl6pPr>
            <a:lvl7pPr marL="2698750" indent="44450" defTabSz="4589463" eaLnBrk="0" fontAlgn="base" hangingPunct="0">
              <a:spcBef>
                <a:spcPct val="0"/>
              </a:spcBef>
              <a:spcAft>
                <a:spcPct val="0"/>
              </a:spcAft>
              <a:defRPr sz="9000">
                <a:solidFill>
                  <a:schemeClr val="tx1"/>
                </a:solidFill>
                <a:latin typeface="Arial" panose="020B0604020202020204" pitchFamily="34" charset="0"/>
              </a:defRPr>
            </a:lvl7pPr>
            <a:lvl8pPr marL="3155950" indent="44450" defTabSz="4589463" eaLnBrk="0" fontAlgn="base" hangingPunct="0">
              <a:spcBef>
                <a:spcPct val="0"/>
              </a:spcBef>
              <a:spcAft>
                <a:spcPct val="0"/>
              </a:spcAft>
              <a:defRPr sz="9000">
                <a:solidFill>
                  <a:schemeClr val="tx1"/>
                </a:solidFill>
                <a:latin typeface="Arial" panose="020B0604020202020204" pitchFamily="34" charset="0"/>
              </a:defRPr>
            </a:lvl8pPr>
            <a:lvl9pPr marL="3613150" indent="44450" defTabSz="4589463" eaLnBrk="0" fontAlgn="base" hangingPunct="0">
              <a:spcBef>
                <a:spcPct val="0"/>
              </a:spcBef>
              <a:spcAft>
                <a:spcPct val="0"/>
              </a:spcAft>
              <a:defRPr sz="9000">
                <a:solidFill>
                  <a:schemeClr val="tx1"/>
                </a:solidFill>
                <a:latin typeface="Arial" panose="020B0604020202020204" pitchFamily="34" charset="0"/>
              </a:defRPr>
            </a:lvl9pPr>
          </a:lstStyle>
          <a:p>
            <a:pPr algn="ctr" eaLnBrk="1" hangingPunct="1"/>
            <a:r>
              <a:rPr lang="en-US" altLang="en-US" sz="4800" b="1">
                <a:latin typeface="Trebuchet MS" panose="020B0603020202020204" pitchFamily="34" charset="0"/>
              </a:rPr>
              <a:t>References</a:t>
            </a:r>
          </a:p>
        </p:txBody>
      </p:sp>
      <p:sp>
        <p:nvSpPr>
          <p:cNvPr id="4101" name="Rectangle 11">
            <a:extLst>
              <a:ext uri="{FF2B5EF4-FFF2-40B4-BE49-F238E27FC236}">
                <a16:creationId xmlns:a16="http://schemas.microsoft.com/office/drawing/2014/main" id="{13E0B9C2-E5F6-4B36-BC8B-E03E350F356C}"/>
              </a:ext>
            </a:extLst>
          </p:cNvPr>
          <p:cNvSpPr>
            <a:spLocks noChangeArrowheads="1"/>
          </p:cNvSpPr>
          <p:nvPr/>
        </p:nvSpPr>
        <p:spPr bwMode="auto">
          <a:xfrm>
            <a:off x="13547725" y="4635500"/>
            <a:ext cx="16592550" cy="811213"/>
          </a:xfrm>
          <a:prstGeom prst="rect">
            <a:avLst/>
          </a:prstGeom>
          <a:solidFill>
            <a:srgbClr val="FFCA06"/>
          </a:soli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lIns="133874" tIns="66937" rIns="133874" bIns="66937" anchor="ctr"/>
          <a:lstStyle>
            <a:lvl1pPr defTabSz="4589463">
              <a:defRPr sz="9000">
                <a:solidFill>
                  <a:schemeClr val="tx1"/>
                </a:solidFill>
                <a:latin typeface="Arial" panose="020B0604020202020204" pitchFamily="34" charset="0"/>
              </a:defRPr>
            </a:lvl1pPr>
            <a:lvl2pPr defTabSz="4589463">
              <a:defRPr sz="9000">
                <a:solidFill>
                  <a:schemeClr val="tx1"/>
                </a:solidFill>
                <a:latin typeface="Arial" panose="020B0604020202020204" pitchFamily="34" charset="0"/>
              </a:defRPr>
            </a:lvl2pPr>
            <a:lvl3pPr defTabSz="4589463">
              <a:defRPr sz="9000">
                <a:solidFill>
                  <a:schemeClr val="tx1"/>
                </a:solidFill>
                <a:latin typeface="Arial" panose="020B0604020202020204" pitchFamily="34" charset="0"/>
              </a:defRPr>
            </a:lvl3pPr>
            <a:lvl4pPr defTabSz="4589463">
              <a:defRPr sz="9000">
                <a:solidFill>
                  <a:schemeClr val="tx1"/>
                </a:solidFill>
                <a:latin typeface="Arial" panose="020B0604020202020204" pitchFamily="34" charset="0"/>
              </a:defRPr>
            </a:lvl4pPr>
            <a:lvl5pPr defTabSz="4589463">
              <a:defRPr sz="9000">
                <a:solidFill>
                  <a:schemeClr val="tx1"/>
                </a:solidFill>
                <a:latin typeface="Arial" panose="020B0604020202020204" pitchFamily="34" charset="0"/>
              </a:defRPr>
            </a:lvl5pPr>
            <a:lvl6pPr marL="2241550" indent="44450" defTabSz="4589463" eaLnBrk="0" fontAlgn="base" hangingPunct="0">
              <a:spcBef>
                <a:spcPct val="0"/>
              </a:spcBef>
              <a:spcAft>
                <a:spcPct val="0"/>
              </a:spcAft>
              <a:defRPr sz="9000">
                <a:solidFill>
                  <a:schemeClr val="tx1"/>
                </a:solidFill>
                <a:latin typeface="Arial" panose="020B0604020202020204" pitchFamily="34" charset="0"/>
              </a:defRPr>
            </a:lvl6pPr>
            <a:lvl7pPr marL="2698750" indent="44450" defTabSz="4589463" eaLnBrk="0" fontAlgn="base" hangingPunct="0">
              <a:spcBef>
                <a:spcPct val="0"/>
              </a:spcBef>
              <a:spcAft>
                <a:spcPct val="0"/>
              </a:spcAft>
              <a:defRPr sz="9000">
                <a:solidFill>
                  <a:schemeClr val="tx1"/>
                </a:solidFill>
                <a:latin typeface="Arial" panose="020B0604020202020204" pitchFamily="34" charset="0"/>
              </a:defRPr>
            </a:lvl7pPr>
            <a:lvl8pPr marL="3155950" indent="44450" defTabSz="4589463" eaLnBrk="0" fontAlgn="base" hangingPunct="0">
              <a:spcBef>
                <a:spcPct val="0"/>
              </a:spcBef>
              <a:spcAft>
                <a:spcPct val="0"/>
              </a:spcAft>
              <a:defRPr sz="9000">
                <a:solidFill>
                  <a:schemeClr val="tx1"/>
                </a:solidFill>
                <a:latin typeface="Arial" panose="020B0604020202020204" pitchFamily="34" charset="0"/>
              </a:defRPr>
            </a:lvl8pPr>
            <a:lvl9pPr marL="3613150" indent="44450" defTabSz="4589463" eaLnBrk="0" fontAlgn="base" hangingPunct="0">
              <a:spcBef>
                <a:spcPct val="0"/>
              </a:spcBef>
              <a:spcAft>
                <a:spcPct val="0"/>
              </a:spcAft>
              <a:defRPr sz="9000">
                <a:solidFill>
                  <a:schemeClr val="tx1"/>
                </a:solidFill>
                <a:latin typeface="Arial" panose="020B0604020202020204" pitchFamily="34" charset="0"/>
              </a:defRPr>
            </a:lvl9pPr>
          </a:lstStyle>
          <a:p>
            <a:pPr algn="ctr" eaLnBrk="1" hangingPunct="1"/>
            <a:r>
              <a:rPr lang="en-US" altLang="en-US" sz="4800" b="1" dirty="0">
                <a:latin typeface="Trebuchet MS" panose="020B0603020202020204" pitchFamily="34" charset="0"/>
                <a:sym typeface="Symbol" panose="05050102010706020507" pitchFamily="18" charset="2"/>
              </a:rPr>
              <a:t>Community Impact</a:t>
            </a:r>
            <a:endParaRPr lang="en-US" altLang="en-US" sz="4800" b="1" dirty="0">
              <a:latin typeface="Trebuchet MS" panose="020B0603020202020204" pitchFamily="34" charset="0"/>
            </a:endParaRPr>
          </a:p>
        </p:txBody>
      </p:sp>
      <p:sp>
        <p:nvSpPr>
          <p:cNvPr id="4102" name="Rectangle 19">
            <a:extLst>
              <a:ext uri="{FF2B5EF4-FFF2-40B4-BE49-F238E27FC236}">
                <a16:creationId xmlns:a16="http://schemas.microsoft.com/office/drawing/2014/main" id="{02EB9994-6BC5-456F-A747-E97CF2522150}"/>
              </a:ext>
            </a:extLst>
          </p:cNvPr>
          <p:cNvSpPr>
            <a:spLocks noChangeArrowheads="1"/>
          </p:cNvSpPr>
          <p:nvPr/>
        </p:nvSpPr>
        <p:spPr bwMode="auto">
          <a:xfrm>
            <a:off x="31229300" y="4591050"/>
            <a:ext cx="11374438" cy="855663"/>
          </a:xfrm>
          <a:prstGeom prst="rect">
            <a:avLst/>
          </a:prstGeom>
          <a:solidFill>
            <a:srgbClr val="FFCA06"/>
          </a:soli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lIns="133874" tIns="66937" rIns="133874" bIns="66937" anchor="ctr"/>
          <a:lstStyle>
            <a:lvl1pPr defTabSz="4589463">
              <a:defRPr sz="9000">
                <a:solidFill>
                  <a:schemeClr val="tx1"/>
                </a:solidFill>
                <a:latin typeface="Arial" panose="020B0604020202020204" pitchFamily="34" charset="0"/>
              </a:defRPr>
            </a:lvl1pPr>
            <a:lvl2pPr defTabSz="4589463">
              <a:defRPr sz="9000">
                <a:solidFill>
                  <a:schemeClr val="tx1"/>
                </a:solidFill>
                <a:latin typeface="Arial" panose="020B0604020202020204" pitchFamily="34" charset="0"/>
              </a:defRPr>
            </a:lvl2pPr>
            <a:lvl3pPr defTabSz="4589463">
              <a:defRPr sz="9000">
                <a:solidFill>
                  <a:schemeClr val="tx1"/>
                </a:solidFill>
                <a:latin typeface="Arial" panose="020B0604020202020204" pitchFamily="34" charset="0"/>
              </a:defRPr>
            </a:lvl3pPr>
            <a:lvl4pPr defTabSz="4589463">
              <a:defRPr sz="9000">
                <a:solidFill>
                  <a:schemeClr val="tx1"/>
                </a:solidFill>
                <a:latin typeface="Arial" panose="020B0604020202020204" pitchFamily="34" charset="0"/>
              </a:defRPr>
            </a:lvl4pPr>
            <a:lvl5pPr defTabSz="4589463">
              <a:defRPr sz="9000">
                <a:solidFill>
                  <a:schemeClr val="tx1"/>
                </a:solidFill>
                <a:latin typeface="Arial" panose="020B0604020202020204" pitchFamily="34" charset="0"/>
              </a:defRPr>
            </a:lvl5pPr>
            <a:lvl6pPr marL="2241550" indent="44450" defTabSz="4589463" eaLnBrk="0" fontAlgn="base" hangingPunct="0">
              <a:spcBef>
                <a:spcPct val="0"/>
              </a:spcBef>
              <a:spcAft>
                <a:spcPct val="0"/>
              </a:spcAft>
              <a:defRPr sz="9000">
                <a:solidFill>
                  <a:schemeClr val="tx1"/>
                </a:solidFill>
                <a:latin typeface="Arial" panose="020B0604020202020204" pitchFamily="34" charset="0"/>
              </a:defRPr>
            </a:lvl6pPr>
            <a:lvl7pPr marL="2698750" indent="44450" defTabSz="4589463" eaLnBrk="0" fontAlgn="base" hangingPunct="0">
              <a:spcBef>
                <a:spcPct val="0"/>
              </a:spcBef>
              <a:spcAft>
                <a:spcPct val="0"/>
              </a:spcAft>
              <a:defRPr sz="9000">
                <a:solidFill>
                  <a:schemeClr val="tx1"/>
                </a:solidFill>
                <a:latin typeface="Arial" panose="020B0604020202020204" pitchFamily="34" charset="0"/>
              </a:defRPr>
            </a:lvl7pPr>
            <a:lvl8pPr marL="3155950" indent="44450" defTabSz="4589463" eaLnBrk="0" fontAlgn="base" hangingPunct="0">
              <a:spcBef>
                <a:spcPct val="0"/>
              </a:spcBef>
              <a:spcAft>
                <a:spcPct val="0"/>
              </a:spcAft>
              <a:defRPr sz="9000">
                <a:solidFill>
                  <a:schemeClr val="tx1"/>
                </a:solidFill>
                <a:latin typeface="Arial" panose="020B0604020202020204" pitchFamily="34" charset="0"/>
              </a:defRPr>
            </a:lvl8pPr>
            <a:lvl9pPr marL="3613150" indent="44450" defTabSz="4589463" eaLnBrk="0" fontAlgn="base" hangingPunct="0">
              <a:spcBef>
                <a:spcPct val="0"/>
              </a:spcBef>
              <a:spcAft>
                <a:spcPct val="0"/>
              </a:spcAft>
              <a:defRPr sz="9000">
                <a:solidFill>
                  <a:schemeClr val="tx1"/>
                </a:solidFill>
                <a:latin typeface="Arial" panose="020B0604020202020204" pitchFamily="34" charset="0"/>
              </a:defRPr>
            </a:lvl9pPr>
          </a:lstStyle>
          <a:p>
            <a:pPr algn="ctr" eaLnBrk="1" hangingPunct="1"/>
            <a:r>
              <a:rPr lang="en-US" altLang="en-US" sz="4800" b="1" dirty="0">
                <a:latin typeface="Trebuchet MS" panose="020B0603020202020204" pitchFamily="34" charset="0"/>
              </a:rPr>
              <a:t>Civic Responsibility </a:t>
            </a:r>
          </a:p>
        </p:txBody>
      </p:sp>
      <p:sp>
        <p:nvSpPr>
          <p:cNvPr id="4103" name="Rectangle 23">
            <a:extLst>
              <a:ext uri="{FF2B5EF4-FFF2-40B4-BE49-F238E27FC236}">
                <a16:creationId xmlns:a16="http://schemas.microsoft.com/office/drawing/2014/main" id="{5D9F8C6B-DE98-4924-AE50-2AF8800AB3E5}"/>
              </a:ext>
            </a:extLst>
          </p:cNvPr>
          <p:cNvSpPr>
            <a:spLocks noChangeArrowheads="1"/>
          </p:cNvSpPr>
          <p:nvPr/>
        </p:nvSpPr>
        <p:spPr bwMode="auto">
          <a:xfrm>
            <a:off x="31229300" y="26849388"/>
            <a:ext cx="11374438" cy="854075"/>
          </a:xfrm>
          <a:prstGeom prst="rect">
            <a:avLst/>
          </a:prstGeom>
          <a:solidFill>
            <a:srgbClr val="FFCA06"/>
          </a:soli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lIns="133874" tIns="66937" rIns="133874" bIns="66937" anchor="ctr"/>
          <a:lstStyle>
            <a:lvl1pPr defTabSz="4589463">
              <a:defRPr sz="9000">
                <a:solidFill>
                  <a:schemeClr val="tx1"/>
                </a:solidFill>
                <a:latin typeface="Arial" panose="020B0604020202020204" pitchFamily="34" charset="0"/>
              </a:defRPr>
            </a:lvl1pPr>
            <a:lvl2pPr defTabSz="4589463">
              <a:defRPr sz="9000">
                <a:solidFill>
                  <a:schemeClr val="tx1"/>
                </a:solidFill>
                <a:latin typeface="Arial" panose="020B0604020202020204" pitchFamily="34" charset="0"/>
              </a:defRPr>
            </a:lvl2pPr>
            <a:lvl3pPr defTabSz="4589463">
              <a:defRPr sz="9000">
                <a:solidFill>
                  <a:schemeClr val="tx1"/>
                </a:solidFill>
                <a:latin typeface="Arial" panose="020B0604020202020204" pitchFamily="34" charset="0"/>
              </a:defRPr>
            </a:lvl3pPr>
            <a:lvl4pPr defTabSz="4589463">
              <a:defRPr sz="9000">
                <a:solidFill>
                  <a:schemeClr val="tx1"/>
                </a:solidFill>
                <a:latin typeface="Arial" panose="020B0604020202020204" pitchFamily="34" charset="0"/>
              </a:defRPr>
            </a:lvl4pPr>
            <a:lvl5pPr defTabSz="4589463">
              <a:defRPr sz="9000">
                <a:solidFill>
                  <a:schemeClr val="tx1"/>
                </a:solidFill>
                <a:latin typeface="Arial" panose="020B0604020202020204" pitchFamily="34" charset="0"/>
              </a:defRPr>
            </a:lvl5pPr>
            <a:lvl6pPr marL="2241550" indent="44450" defTabSz="4589463" eaLnBrk="0" fontAlgn="base" hangingPunct="0">
              <a:spcBef>
                <a:spcPct val="0"/>
              </a:spcBef>
              <a:spcAft>
                <a:spcPct val="0"/>
              </a:spcAft>
              <a:defRPr sz="9000">
                <a:solidFill>
                  <a:schemeClr val="tx1"/>
                </a:solidFill>
                <a:latin typeface="Arial" panose="020B0604020202020204" pitchFamily="34" charset="0"/>
              </a:defRPr>
            </a:lvl6pPr>
            <a:lvl7pPr marL="2698750" indent="44450" defTabSz="4589463" eaLnBrk="0" fontAlgn="base" hangingPunct="0">
              <a:spcBef>
                <a:spcPct val="0"/>
              </a:spcBef>
              <a:spcAft>
                <a:spcPct val="0"/>
              </a:spcAft>
              <a:defRPr sz="9000">
                <a:solidFill>
                  <a:schemeClr val="tx1"/>
                </a:solidFill>
                <a:latin typeface="Arial" panose="020B0604020202020204" pitchFamily="34" charset="0"/>
              </a:defRPr>
            </a:lvl7pPr>
            <a:lvl8pPr marL="3155950" indent="44450" defTabSz="4589463" eaLnBrk="0" fontAlgn="base" hangingPunct="0">
              <a:spcBef>
                <a:spcPct val="0"/>
              </a:spcBef>
              <a:spcAft>
                <a:spcPct val="0"/>
              </a:spcAft>
              <a:defRPr sz="9000">
                <a:solidFill>
                  <a:schemeClr val="tx1"/>
                </a:solidFill>
                <a:latin typeface="Arial" panose="020B0604020202020204" pitchFamily="34" charset="0"/>
              </a:defRPr>
            </a:lvl8pPr>
            <a:lvl9pPr marL="3613150" indent="44450" defTabSz="4589463" eaLnBrk="0" fontAlgn="base" hangingPunct="0">
              <a:spcBef>
                <a:spcPct val="0"/>
              </a:spcBef>
              <a:spcAft>
                <a:spcPct val="0"/>
              </a:spcAft>
              <a:defRPr sz="9000">
                <a:solidFill>
                  <a:schemeClr val="tx1"/>
                </a:solidFill>
                <a:latin typeface="Arial" panose="020B0604020202020204" pitchFamily="34" charset="0"/>
              </a:defRPr>
            </a:lvl9pPr>
          </a:lstStyle>
          <a:p>
            <a:pPr algn="ctr" eaLnBrk="1" hangingPunct="1"/>
            <a:r>
              <a:rPr lang="en-US" altLang="en-US" sz="4800" b="1">
                <a:latin typeface="Trebuchet MS" panose="020B0603020202020204" pitchFamily="34" charset="0"/>
              </a:rPr>
              <a:t>Acknowledgements</a:t>
            </a:r>
          </a:p>
        </p:txBody>
      </p:sp>
      <p:sp>
        <p:nvSpPr>
          <p:cNvPr id="4104" name="Rectangle 25">
            <a:extLst>
              <a:ext uri="{FF2B5EF4-FFF2-40B4-BE49-F238E27FC236}">
                <a16:creationId xmlns:a16="http://schemas.microsoft.com/office/drawing/2014/main" id="{A4571875-ED90-42E7-A610-96F57DE32449}"/>
              </a:ext>
            </a:extLst>
          </p:cNvPr>
          <p:cNvSpPr>
            <a:spLocks noChangeArrowheads="1"/>
          </p:cNvSpPr>
          <p:nvPr/>
        </p:nvSpPr>
        <p:spPr bwMode="auto">
          <a:xfrm>
            <a:off x="525463" y="16286163"/>
            <a:ext cx="11442700" cy="987425"/>
          </a:xfrm>
          <a:prstGeom prst="rect">
            <a:avLst/>
          </a:prstGeom>
          <a:solidFill>
            <a:srgbClr val="FFCA06"/>
          </a:soli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lIns="133874" tIns="66937" rIns="133874" bIns="66937" anchor="ctr"/>
          <a:lstStyle>
            <a:lvl1pPr defTabSz="4589463">
              <a:defRPr sz="9000">
                <a:solidFill>
                  <a:schemeClr val="tx1"/>
                </a:solidFill>
                <a:latin typeface="Arial" panose="020B0604020202020204" pitchFamily="34" charset="0"/>
              </a:defRPr>
            </a:lvl1pPr>
            <a:lvl2pPr defTabSz="4589463">
              <a:defRPr sz="9000">
                <a:solidFill>
                  <a:schemeClr val="tx1"/>
                </a:solidFill>
                <a:latin typeface="Arial" panose="020B0604020202020204" pitchFamily="34" charset="0"/>
              </a:defRPr>
            </a:lvl2pPr>
            <a:lvl3pPr defTabSz="4589463">
              <a:defRPr sz="9000">
                <a:solidFill>
                  <a:schemeClr val="tx1"/>
                </a:solidFill>
                <a:latin typeface="Arial" panose="020B0604020202020204" pitchFamily="34" charset="0"/>
              </a:defRPr>
            </a:lvl3pPr>
            <a:lvl4pPr defTabSz="4589463">
              <a:defRPr sz="9000">
                <a:solidFill>
                  <a:schemeClr val="tx1"/>
                </a:solidFill>
                <a:latin typeface="Arial" panose="020B0604020202020204" pitchFamily="34" charset="0"/>
              </a:defRPr>
            </a:lvl4pPr>
            <a:lvl5pPr defTabSz="4589463">
              <a:defRPr sz="9000">
                <a:solidFill>
                  <a:schemeClr val="tx1"/>
                </a:solidFill>
                <a:latin typeface="Arial" panose="020B0604020202020204" pitchFamily="34" charset="0"/>
              </a:defRPr>
            </a:lvl5pPr>
            <a:lvl6pPr marL="2241550" indent="44450" defTabSz="4589463" eaLnBrk="0" fontAlgn="base" hangingPunct="0">
              <a:spcBef>
                <a:spcPct val="0"/>
              </a:spcBef>
              <a:spcAft>
                <a:spcPct val="0"/>
              </a:spcAft>
              <a:defRPr sz="9000">
                <a:solidFill>
                  <a:schemeClr val="tx1"/>
                </a:solidFill>
                <a:latin typeface="Arial" panose="020B0604020202020204" pitchFamily="34" charset="0"/>
              </a:defRPr>
            </a:lvl6pPr>
            <a:lvl7pPr marL="2698750" indent="44450" defTabSz="4589463" eaLnBrk="0" fontAlgn="base" hangingPunct="0">
              <a:spcBef>
                <a:spcPct val="0"/>
              </a:spcBef>
              <a:spcAft>
                <a:spcPct val="0"/>
              </a:spcAft>
              <a:defRPr sz="9000">
                <a:solidFill>
                  <a:schemeClr val="tx1"/>
                </a:solidFill>
                <a:latin typeface="Arial" panose="020B0604020202020204" pitchFamily="34" charset="0"/>
              </a:defRPr>
            </a:lvl7pPr>
            <a:lvl8pPr marL="3155950" indent="44450" defTabSz="4589463" eaLnBrk="0" fontAlgn="base" hangingPunct="0">
              <a:spcBef>
                <a:spcPct val="0"/>
              </a:spcBef>
              <a:spcAft>
                <a:spcPct val="0"/>
              </a:spcAft>
              <a:defRPr sz="9000">
                <a:solidFill>
                  <a:schemeClr val="tx1"/>
                </a:solidFill>
                <a:latin typeface="Arial" panose="020B0604020202020204" pitchFamily="34" charset="0"/>
              </a:defRPr>
            </a:lvl8pPr>
            <a:lvl9pPr marL="3613150" indent="44450" defTabSz="4589463" eaLnBrk="0" fontAlgn="base" hangingPunct="0">
              <a:spcBef>
                <a:spcPct val="0"/>
              </a:spcBef>
              <a:spcAft>
                <a:spcPct val="0"/>
              </a:spcAft>
              <a:defRPr sz="9000">
                <a:solidFill>
                  <a:schemeClr val="tx1"/>
                </a:solidFill>
                <a:latin typeface="Arial" panose="020B0604020202020204" pitchFamily="34" charset="0"/>
              </a:defRPr>
            </a:lvl9pPr>
          </a:lstStyle>
          <a:p>
            <a:pPr algn="ctr" eaLnBrk="1" hangingPunct="1"/>
            <a:r>
              <a:rPr lang="en-US" altLang="en-US" sz="4400" b="1" dirty="0">
                <a:latin typeface="Trebuchet MS" panose="020B0603020202020204" pitchFamily="34" charset="0"/>
              </a:rPr>
              <a:t>Course Connection</a:t>
            </a:r>
          </a:p>
        </p:txBody>
      </p:sp>
      <p:pic>
        <p:nvPicPr>
          <p:cNvPr id="4105" name="Picture 1">
            <a:extLst>
              <a:ext uri="{FF2B5EF4-FFF2-40B4-BE49-F238E27FC236}">
                <a16:creationId xmlns:a16="http://schemas.microsoft.com/office/drawing/2014/main" id="{F46CDC4E-2518-4F95-8E5F-32AA5E5532C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65200" y="-22225"/>
            <a:ext cx="2916238" cy="395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TextBox 5">
            <a:extLst>
              <a:ext uri="{FF2B5EF4-FFF2-40B4-BE49-F238E27FC236}">
                <a16:creationId xmlns:a16="http://schemas.microsoft.com/office/drawing/2014/main" id="{C6C82353-CF7A-4A7F-9C24-1AC498DB1FED}"/>
              </a:ext>
            </a:extLst>
          </p:cNvPr>
          <p:cNvSpPr txBox="1">
            <a:spLocks noChangeArrowheads="1"/>
          </p:cNvSpPr>
          <p:nvPr/>
        </p:nvSpPr>
        <p:spPr bwMode="auto">
          <a:xfrm>
            <a:off x="31178500" y="20054888"/>
            <a:ext cx="113744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US" altLang="en-US" sz="2800" i="1"/>
              <a:t>Caption</a:t>
            </a:r>
          </a:p>
        </p:txBody>
      </p:sp>
      <p:sp>
        <p:nvSpPr>
          <p:cNvPr id="4107" name="TextBox 5">
            <a:extLst>
              <a:ext uri="{FF2B5EF4-FFF2-40B4-BE49-F238E27FC236}">
                <a16:creationId xmlns:a16="http://schemas.microsoft.com/office/drawing/2014/main" id="{DA702BD1-CE75-4114-AAB1-DCF8F4880678}"/>
              </a:ext>
            </a:extLst>
          </p:cNvPr>
          <p:cNvSpPr txBox="1">
            <a:spLocks noChangeArrowheads="1"/>
          </p:cNvSpPr>
          <p:nvPr/>
        </p:nvSpPr>
        <p:spPr bwMode="auto">
          <a:xfrm>
            <a:off x="307975" y="29511625"/>
            <a:ext cx="113744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US" altLang="en-US" sz="2800" i="1"/>
              <a:t>Caption</a:t>
            </a:r>
          </a:p>
        </p:txBody>
      </p:sp>
      <p:sp>
        <p:nvSpPr>
          <p:cNvPr id="4108" name="Text Box 6">
            <a:extLst>
              <a:ext uri="{FF2B5EF4-FFF2-40B4-BE49-F238E27FC236}">
                <a16:creationId xmlns:a16="http://schemas.microsoft.com/office/drawing/2014/main" id="{E4872256-C7FA-4233-B6D1-F8F051621540}"/>
              </a:ext>
            </a:extLst>
          </p:cNvPr>
          <p:cNvSpPr txBox="1">
            <a:spLocks noChangeArrowheads="1"/>
          </p:cNvSpPr>
          <p:nvPr/>
        </p:nvSpPr>
        <p:spPr bwMode="auto">
          <a:xfrm>
            <a:off x="525463" y="5761038"/>
            <a:ext cx="11374437" cy="1612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3874" tIns="66937" rIns="133874" bIns="66937">
            <a:spAutoFit/>
          </a:bodyPr>
          <a:lstStyle>
            <a:lvl1pPr>
              <a:lnSpc>
                <a:spcPct val="90000"/>
              </a:lnSpc>
              <a:spcBef>
                <a:spcPts val="3525"/>
              </a:spcBef>
              <a:buFont typeface="Arial" panose="020B0604020202020204" pitchFamily="34" charset="0"/>
              <a:buChar char="•"/>
              <a:defRPr sz="9800">
                <a:solidFill>
                  <a:schemeClr val="tx1"/>
                </a:solidFill>
                <a:latin typeface="Calibri" panose="020F0502020204030204" pitchFamily="34" charset="0"/>
              </a:defRPr>
            </a:lvl1pPr>
            <a:lvl2pPr marL="2416175" indent="-804863">
              <a:lnSpc>
                <a:spcPct val="90000"/>
              </a:lnSpc>
              <a:spcBef>
                <a:spcPts val="1763"/>
              </a:spcBef>
              <a:buFont typeface="Arial" panose="020B0604020202020204" pitchFamily="34" charset="0"/>
              <a:buChar char="•"/>
              <a:defRPr sz="8400">
                <a:solidFill>
                  <a:schemeClr val="tx1"/>
                </a:solidFill>
                <a:latin typeface="Calibri" panose="020F0502020204030204" pitchFamily="34" charset="0"/>
              </a:defRPr>
            </a:lvl2pPr>
            <a:lvl3pPr marL="4029075" indent="-804863">
              <a:lnSpc>
                <a:spcPct val="90000"/>
              </a:lnSpc>
              <a:spcBef>
                <a:spcPts val="1763"/>
              </a:spcBef>
              <a:buFont typeface="Arial" panose="020B0604020202020204" pitchFamily="34" charset="0"/>
              <a:buChar char="•"/>
              <a:defRPr sz="7000">
                <a:solidFill>
                  <a:schemeClr val="tx1"/>
                </a:solidFill>
                <a:latin typeface="Calibri" panose="020F0502020204030204" pitchFamily="34" charset="0"/>
              </a:defRPr>
            </a:lvl3pPr>
            <a:lvl4pPr marL="5640388" indent="-804863">
              <a:lnSpc>
                <a:spcPct val="90000"/>
              </a:lnSpc>
              <a:spcBef>
                <a:spcPts val="1763"/>
              </a:spcBef>
              <a:buFont typeface="Arial" panose="020B0604020202020204" pitchFamily="34" charset="0"/>
              <a:buChar char="•"/>
              <a:defRPr sz="6300">
                <a:solidFill>
                  <a:schemeClr val="tx1"/>
                </a:solidFill>
                <a:latin typeface="Calibri" panose="020F0502020204030204" pitchFamily="34" charset="0"/>
              </a:defRPr>
            </a:lvl4pPr>
            <a:lvl5pPr marL="7251700" indent="-804863">
              <a:lnSpc>
                <a:spcPct val="90000"/>
              </a:lnSpc>
              <a:spcBef>
                <a:spcPts val="1763"/>
              </a:spcBef>
              <a:buFont typeface="Arial" panose="020B0604020202020204" pitchFamily="34" charset="0"/>
              <a:buChar char="•"/>
              <a:defRPr sz="6300">
                <a:solidFill>
                  <a:schemeClr val="tx1"/>
                </a:solidFill>
                <a:latin typeface="Calibri" panose="020F0502020204030204" pitchFamily="34" charset="0"/>
              </a:defRPr>
            </a:lvl5pPr>
            <a:lvl6pPr marL="7708900" indent="-804863" eaLnBrk="0" fontAlgn="base" hangingPunct="0">
              <a:lnSpc>
                <a:spcPct val="90000"/>
              </a:lnSpc>
              <a:spcBef>
                <a:spcPts val="1763"/>
              </a:spcBef>
              <a:spcAft>
                <a:spcPct val="0"/>
              </a:spcAft>
              <a:buFont typeface="Arial" panose="020B0604020202020204" pitchFamily="34" charset="0"/>
              <a:buChar char="•"/>
              <a:defRPr sz="6300">
                <a:solidFill>
                  <a:schemeClr val="tx1"/>
                </a:solidFill>
                <a:latin typeface="Calibri" panose="020F0502020204030204" pitchFamily="34" charset="0"/>
              </a:defRPr>
            </a:lvl6pPr>
            <a:lvl7pPr marL="8166100" indent="-804863" eaLnBrk="0" fontAlgn="base" hangingPunct="0">
              <a:lnSpc>
                <a:spcPct val="90000"/>
              </a:lnSpc>
              <a:spcBef>
                <a:spcPts val="1763"/>
              </a:spcBef>
              <a:spcAft>
                <a:spcPct val="0"/>
              </a:spcAft>
              <a:buFont typeface="Arial" panose="020B0604020202020204" pitchFamily="34" charset="0"/>
              <a:buChar char="•"/>
              <a:defRPr sz="6300">
                <a:solidFill>
                  <a:schemeClr val="tx1"/>
                </a:solidFill>
                <a:latin typeface="Calibri" panose="020F0502020204030204" pitchFamily="34" charset="0"/>
              </a:defRPr>
            </a:lvl7pPr>
            <a:lvl8pPr marL="8623300" indent="-804863" eaLnBrk="0" fontAlgn="base" hangingPunct="0">
              <a:lnSpc>
                <a:spcPct val="90000"/>
              </a:lnSpc>
              <a:spcBef>
                <a:spcPts val="1763"/>
              </a:spcBef>
              <a:spcAft>
                <a:spcPct val="0"/>
              </a:spcAft>
              <a:buFont typeface="Arial" panose="020B0604020202020204" pitchFamily="34" charset="0"/>
              <a:buChar char="•"/>
              <a:defRPr sz="6300">
                <a:solidFill>
                  <a:schemeClr val="tx1"/>
                </a:solidFill>
                <a:latin typeface="Calibri" panose="020F0502020204030204" pitchFamily="34" charset="0"/>
              </a:defRPr>
            </a:lvl8pPr>
            <a:lvl9pPr marL="9080500" indent="-804863" eaLnBrk="0" fontAlgn="base" hangingPunct="0">
              <a:lnSpc>
                <a:spcPct val="90000"/>
              </a:lnSpc>
              <a:spcBef>
                <a:spcPts val="1763"/>
              </a:spcBef>
              <a:spcAft>
                <a:spcPct val="0"/>
              </a:spcAft>
              <a:buFont typeface="Arial" panose="020B0604020202020204" pitchFamily="34" charset="0"/>
              <a:buChar char="•"/>
              <a:defRPr sz="6300">
                <a:solidFill>
                  <a:schemeClr val="tx1"/>
                </a:solidFill>
                <a:latin typeface="Calibri" panose="020F0502020204030204" pitchFamily="34" charset="0"/>
              </a:defRPr>
            </a:lvl9pPr>
          </a:lstStyle>
          <a:p>
            <a:pPr algn="just" eaLnBrk="1" hangingPunct="1">
              <a:lnSpc>
                <a:spcPct val="100000"/>
              </a:lnSpc>
              <a:spcBef>
                <a:spcPct val="0"/>
              </a:spcBef>
              <a:buFontTx/>
              <a:buNone/>
            </a:pPr>
            <a:r>
              <a:rPr lang="en-US" altLang="en-US" sz="3200" dirty="0">
                <a:latin typeface="Arial" panose="020B0604020202020204" pitchFamily="34" charset="0"/>
              </a:rPr>
              <a:t>Text here for poster. This is Arial font. 32 point. The headers are suggestions not requirements. Feel free to change them as you see fit.  Also it is suggested you include images. </a:t>
            </a:r>
          </a:p>
        </p:txBody>
      </p:sp>
      <p:sp>
        <p:nvSpPr>
          <p:cNvPr id="2" name="Rectangle 1">
            <a:extLst>
              <a:ext uri="{FF2B5EF4-FFF2-40B4-BE49-F238E27FC236}">
                <a16:creationId xmlns:a16="http://schemas.microsoft.com/office/drawing/2014/main" id="{B5C29ADD-0B06-4F1D-A114-C65E37FCE644}"/>
              </a:ext>
            </a:extLst>
          </p:cNvPr>
          <p:cNvSpPr/>
          <p:nvPr/>
        </p:nvSpPr>
        <p:spPr>
          <a:xfrm>
            <a:off x="3954463" y="587375"/>
            <a:ext cx="12090400" cy="1938338"/>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algn="ctr">
              <a:defRPr/>
            </a:pPr>
            <a:r>
              <a:rPr lang="en-US" sz="6000" dirty="0">
                <a:hlinkClick r:id="rId4"/>
              </a:rPr>
              <a:t>Find More Logos &amp; Unit Identifiers Here</a:t>
            </a:r>
            <a:r>
              <a:rPr lang="en-US" sz="6000" dirty="0"/>
              <a:t> *Delete Me Before Printing*</a:t>
            </a:r>
          </a:p>
        </p:txBody>
      </p:sp>
      <p:sp>
        <p:nvSpPr>
          <p:cNvPr id="4110" name="Rectangle 27">
            <a:extLst>
              <a:ext uri="{FF2B5EF4-FFF2-40B4-BE49-F238E27FC236}">
                <a16:creationId xmlns:a16="http://schemas.microsoft.com/office/drawing/2014/main" id="{8CB444CB-77B0-4E5B-B67D-B6D4FD051829}"/>
              </a:ext>
            </a:extLst>
          </p:cNvPr>
          <p:cNvSpPr>
            <a:spLocks noChangeArrowheads="1"/>
          </p:cNvSpPr>
          <p:nvPr/>
        </p:nvSpPr>
        <p:spPr bwMode="auto">
          <a:xfrm>
            <a:off x="0" y="30914975"/>
            <a:ext cx="42976800" cy="1089025"/>
          </a:xfrm>
          <a:prstGeom prst="rect">
            <a:avLst/>
          </a:prstGeom>
          <a:solidFill>
            <a:srgbClr val="FFCA0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9249" tIns="44625" rIns="89249" bIns="44625" anchor="ctr"/>
          <a:lstStyle>
            <a:lvl1pPr defTabSz="4589463">
              <a:lnSpc>
                <a:spcPct val="90000"/>
              </a:lnSpc>
              <a:spcBef>
                <a:spcPts val="3525"/>
              </a:spcBef>
              <a:buFont typeface="Arial" panose="020B0604020202020204" pitchFamily="34" charset="0"/>
              <a:buChar char="•"/>
              <a:defRPr sz="9800">
                <a:solidFill>
                  <a:schemeClr val="tx1"/>
                </a:solidFill>
                <a:latin typeface="Calibri" panose="020F0502020204030204" pitchFamily="34" charset="0"/>
              </a:defRPr>
            </a:lvl1pPr>
            <a:lvl2pPr marL="742950" indent="-285750" defTabSz="4589463">
              <a:lnSpc>
                <a:spcPct val="90000"/>
              </a:lnSpc>
              <a:spcBef>
                <a:spcPts val="1763"/>
              </a:spcBef>
              <a:buFont typeface="Arial" panose="020B0604020202020204" pitchFamily="34" charset="0"/>
              <a:buChar char="•"/>
              <a:defRPr sz="8400">
                <a:solidFill>
                  <a:schemeClr val="tx1"/>
                </a:solidFill>
                <a:latin typeface="Calibri" panose="020F0502020204030204" pitchFamily="34" charset="0"/>
              </a:defRPr>
            </a:lvl2pPr>
            <a:lvl3pPr marL="1143000" indent="-228600" defTabSz="4589463">
              <a:lnSpc>
                <a:spcPct val="90000"/>
              </a:lnSpc>
              <a:spcBef>
                <a:spcPts val="1763"/>
              </a:spcBef>
              <a:buFont typeface="Arial" panose="020B0604020202020204" pitchFamily="34" charset="0"/>
              <a:buChar char="•"/>
              <a:defRPr sz="7000">
                <a:solidFill>
                  <a:schemeClr val="tx1"/>
                </a:solidFill>
                <a:latin typeface="Calibri" panose="020F0502020204030204" pitchFamily="34" charset="0"/>
              </a:defRPr>
            </a:lvl3pPr>
            <a:lvl4pPr marL="1600200" indent="-228600" defTabSz="4589463">
              <a:lnSpc>
                <a:spcPct val="90000"/>
              </a:lnSpc>
              <a:spcBef>
                <a:spcPts val="1763"/>
              </a:spcBef>
              <a:buFont typeface="Arial" panose="020B0604020202020204" pitchFamily="34" charset="0"/>
              <a:buChar char="•"/>
              <a:defRPr sz="6300">
                <a:solidFill>
                  <a:schemeClr val="tx1"/>
                </a:solidFill>
                <a:latin typeface="Calibri" panose="020F0502020204030204" pitchFamily="34" charset="0"/>
              </a:defRPr>
            </a:lvl4pPr>
            <a:lvl5pPr marL="2057400" indent="-228600" defTabSz="4589463">
              <a:lnSpc>
                <a:spcPct val="90000"/>
              </a:lnSpc>
              <a:spcBef>
                <a:spcPts val="1763"/>
              </a:spcBef>
              <a:buFont typeface="Arial" panose="020B0604020202020204" pitchFamily="34" charset="0"/>
              <a:buChar char="•"/>
              <a:defRPr sz="6300">
                <a:solidFill>
                  <a:schemeClr val="tx1"/>
                </a:solidFill>
                <a:latin typeface="Calibri" panose="020F0502020204030204" pitchFamily="34" charset="0"/>
              </a:defRPr>
            </a:lvl5pPr>
            <a:lvl6pPr marL="2514600" indent="-228600" defTabSz="4589463" eaLnBrk="0" fontAlgn="base" hangingPunct="0">
              <a:lnSpc>
                <a:spcPct val="90000"/>
              </a:lnSpc>
              <a:spcBef>
                <a:spcPts val="1763"/>
              </a:spcBef>
              <a:spcAft>
                <a:spcPct val="0"/>
              </a:spcAft>
              <a:buFont typeface="Arial" panose="020B0604020202020204" pitchFamily="34" charset="0"/>
              <a:buChar char="•"/>
              <a:defRPr sz="6300">
                <a:solidFill>
                  <a:schemeClr val="tx1"/>
                </a:solidFill>
                <a:latin typeface="Calibri" panose="020F0502020204030204" pitchFamily="34" charset="0"/>
              </a:defRPr>
            </a:lvl6pPr>
            <a:lvl7pPr marL="2971800" indent="-228600" defTabSz="4589463" eaLnBrk="0" fontAlgn="base" hangingPunct="0">
              <a:lnSpc>
                <a:spcPct val="90000"/>
              </a:lnSpc>
              <a:spcBef>
                <a:spcPts val="1763"/>
              </a:spcBef>
              <a:spcAft>
                <a:spcPct val="0"/>
              </a:spcAft>
              <a:buFont typeface="Arial" panose="020B0604020202020204" pitchFamily="34" charset="0"/>
              <a:buChar char="•"/>
              <a:defRPr sz="6300">
                <a:solidFill>
                  <a:schemeClr val="tx1"/>
                </a:solidFill>
                <a:latin typeface="Calibri" panose="020F0502020204030204" pitchFamily="34" charset="0"/>
              </a:defRPr>
            </a:lvl7pPr>
            <a:lvl8pPr marL="3429000" indent="-228600" defTabSz="4589463" eaLnBrk="0" fontAlgn="base" hangingPunct="0">
              <a:lnSpc>
                <a:spcPct val="90000"/>
              </a:lnSpc>
              <a:spcBef>
                <a:spcPts val="1763"/>
              </a:spcBef>
              <a:spcAft>
                <a:spcPct val="0"/>
              </a:spcAft>
              <a:buFont typeface="Arial" panose="020B0604020202020204" pitchFamily="34" charset="0"/>
              <a:buChar char="•"/>
              <a:defRPr sz="6300">
                <a:solidFill>
                  <a:schemeClr val="tx1"/>
                </a:solidFill>
                <a:latin typeface="Calibri" panose="020F0502020204030204" pitchFamily="34" charset="0"/>
              </a:defRPr>
            </a:lvl8pPr>
            <a:lvl9pPr marL="3886200" indent="-228600" defTabSz="4589463" eaLnBrk="0" fontAlgn="base" hangingPunct="0">
              <a:lnSpc>
                <a:spcPct val="90000"/>
              </a:lnSpc>
              <a:spcBef>
                <a:spcPts val="1763"/>
              </a:spcBef>
              <a:spcAft>
                <a:spcPct val="0"/>
              </a:spcAft>
              <a:buFont typeface="Arial" panose="020B0604020202020204" pitchFamily="34" charset="0"/>
              <a:buChar char="•"/>
              <a:defRPr sz="6300">
                <a:solidFill>
                  <a:schemeClr val="tx1"/>
                </a:solidFill>
                <a:latin typeface="Calibri" panose="020F0502020204030204" pitchFamily="34" charset="0"/>
              </a:defRPr>
            </a:lvl9pPr>
          </a:lstStyle>
          <a:p>
            <a:pPr algn="ctr">
              <a:lnSpc>
                <a:spcPct val="100000"/>
              </a:lnSpc>
              <a:spcBef>
                <a:spcPct val="0"/>
              </a:spcBef>
              <a:buFontTx/>
              <a:buNone/>
            </a:pPr>
            <a:endParaRPr lang="en-US" altLang="en-US" sz="3800" i="1">
              <a:latin typeface="Trebuchet MS" panose="020B0603020202020204" pitchFamily="34" charset="0"/>
            </a:endParaRPr>
          </a:p>
        </p:txBody>
      </p:sp>
      <p:sp>
        <p:nvSpPr>
          <p:cNvPr id="15" name="Rectangle 11">
            <a:extLst>
              <a:ext uri="{FF2B5EF4-FFF2-40B4-BE49-F238E27FC236}">
                <a16:creationId xmlns:a16="http://schemas.microsoft.com/office/drawing/2014/main" id="{204738B8-F124-4412-A9CC-B9DCA2D29576}"/>
              </a:ext>
            </a:extLst>
          </p:cNvPr>
          <p:cNvSpPr>
            <a:spLocks noChangeArrowheads="1"/>
          </p:cNvSpPr>
          <p:nvPr/>
        </p:nvSpPr>
        <p:spPr bwMode="auto">
          <a:xfrm>
            <a:off x="13192125" y="16341164"/>
            <a:ext cx="16592550" cy="811213"/>
          </a:xfrm>
          <a:prstGeom prst="rect">
            <a:avLst/>
          </a:prstGeom>
          <a:solidFill>
            <a:srgbClr val="FFCA06"/>
          </a:soli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lIns="133874" tIns="66937" rIns="133874" bIns="66937" anchor="ctr"/>
          <a:lstStyle>
            <a:lvl1pPr defTabSz="4589463">
              <a:defRPr sz="9000">
                <a:solidFill>
                  <a:schemeClr val="tx1"/>
                </a:solidFill>
                <a:latin typeface="Arial" panose="020B0604020202020204" pitchFamily="34" charset="0"/>
              </a:defRPr>
            </a:lvl1pPr>
            <a:lvl2pPr defTabSz="4589463">
              <a:defRPr sz="9000">
                <a:solidFill>
                  <a:schemeClr val="tx1"/>
                </a:solidFill>
                <a:latin typeface="Arial" panose="020B0604020202020204" pitchFamily="34" charset="0"/>
              </a:defRPr>
            </a:lvl2pPr>
            <a:lvl3pPr defTabSz="4589463">
              <a:defRPr sz="9000">
                <a:solidFill>
                  <a:schemeClr val="tx1"/>
                </a:solidFill>
                <a:latin typeface="Arial" panose="020B0604020202020204" pitchFamily="34" charset="0"/>
              </a:defRPr>
            </a:lvl3pPr>
            <a:lvl4pPr defTabSz="4589463">
              <a:defRPr sz="9000">
                <a:solidFill>
                  <a:schemeClr val="tx1"/>
                </a:solidFill>
                <a:latin typeface="Arial" panose="020B0604020202020204" pitchFamily="34" charset="0"/>
              </a:defRPr>
            </a:lvl4pPr>
            <a:lvl5pPr defTabSz="4589463">
              <a:defRPr sz="9000">
                <a:solidFill>
                  <a:schemeClr val="tx1"/>
                </a:solidFill>
                <a:latin typeface="Arial" panose="020B0604020202020204" pitchFamily="34" charset="0"/>
              </a:defRPr>
            </a:lvl5pPr>
            <a:lvl6pPr marL="2241550" indent="44450" defTabSz="4589463" eaLnBrk="0" fontAlgn="base" hangingPunct="0">
              <a:spcBef>
                <a:spcPct val="0"/>
              </a:spcBef>
              <a:spcAft>
                <a:spcPct val="0"/>
              </a:spcAft>
              <a:defRPr sz="9000">
                <a:solidFill>
                  <a:schemeClr val="tx1"/>
                </a:solidFill>
                <a:latin typeface="Arial" panose="020B0604020202020204" pitchFamily="34" charset="0"/>
              </a:defRPr>
            </a:lvl6pPr>
            <a:lvl7pPr marL="2698750" indent="44450" defTabSz="4589463" eaLnBrk="0" fontAlgn="base" hangingPunct="0">
              <a:spcBef>
                <a:spcPct val="0"/>
              </a:spcBef>
              <a:spcAft>
                <a:spcPct val="0"/>
              </a:spcAft>
              <a:defRPr sz="9000">
                <a:solidFill>
                  <a:schemeClr val="tx1"/>
                </a:solidFill>
                <a:latin typeface="Arial" panose="020B0604020202020204" pitchFamily="34" charset="0"/>
              </a:defRPr>
            </a:lvl7pPr>
            <a:lvl8pPr marL="3155950" indent="44450" defTabSz="4589463" eaLnBrk="0" fontAlgn="base" hangingPunct="0">
              <a:spcBef>
                <a:spcPct val="0"/>
              </a:spcBef>
              <a:spcAft>
                <a:spcPct val="0"/>
              </a:spcAft>
              <a:defRPr sz="9000">
                <a:solidFill>
                  <a:schemeClr val="tx1"/>
                </a:solidFill>
                <a:latin typeface="Arial" panose="020B0604020202020204" pitchFamily="34" charset="0"/>
              </a:defRPr>
            </a:lvl8pPr>
            <a:lvl9pPr marL="3613150" indent="44450" defTabSz="4589463" eaLnBrk="0" fontAlgn="base" hangingPunct="0">
              <a:spcBef>
                <a:spcPct val="0"/>
              </a:spcBef>
              <a:spcAft>
                <a:spcPct val="0"/>
              </a:spcAft>
              <a:defRPr sz="9000">
                <a:solidFill>
                  <a:schemeClr val="tx1"/>
                </a:solidFill>
                <a:latin typeface="Arial" panose="020B0604020202020204" pitchFamily="34" charset="0"/>
              </a:defRPr>
            </a:lvl9pPr>
          </a:lstStyle>
          <a:p>
            <a:pPr algn="ctr" eaLnBrk="1" hangingPunct="1"/>
            <a:r>
              <a:rPr lang="en-US" altLang="en-US" sz="4800" b="1" dirty="0">
                <a:latin typeface="Trebuchet MS" panose="020B0603020202020204" pitchFamily="34" charset="0"/>
                <a:sym typeface="Symbol" panose="05050102010706020507" pitchFamily="18" charset="2"/>
              </a:rPr>
              <a:t>Reflection</a:t>
            </a:r>
            <a:endParaRPr lang="en-US" altLang="en-US" sz="4800" b="1" dirty="0">
              <a:latin typeface="Trebuchet MS" panose="020B06030202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1509</TotalTime>
  <Words>75</Words>
  <Application>Microsoft Office PowerPoint</Application>
  <PresentationFormat>Custom</PresentationFormat>
  <Paragraphs>15</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 Light</vt:lpstr>
      <vt:lpstr>Calibri</vt:lpstr>
      <vt:lpstr>Trebuchet MS</vt:lpstr>
      <vt:lpstr>Symbol</vt:lpstr>
      <vt:lpstr>Office Theme</vt:lpstr>
      <vt:lpstr>PowerPoint Presentation</vt:lpstr>
    </vt:vector>
  </TitlesOfParts>
  <Company>Graphicsland/MAKESIGNS.COM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to create a scientific poster</dc:title>
  <dc:subject>Example Of A Sample Research Poster</dc:subject>
  <dc:creator>Graphicsland/MakeSigns.com</dc:creator>
  <cp:keywords>scientific, research, template, custom, poster, presentation, symposium, printing, PowerPoint, create, design, example, sample, download</cp:keywords>
  <dc:description>Download our scientific poster templates at no cost to you and get one step closer to making a great research poster.</dc:description>
  <cp:lastModifiedBy>Haley Winston</cp:lastModifiedBy>
  <cp:revision>87</cp:revision>
  <cp:lastPrinted>2017-10-24T14:09:03Z</cp:lastPrinted>
  <dcterms:created xsi:type="dcterms:W3CDTF">2005-06-17T18:14:43Z</dcterms:created>
  <dcterms:modified xsi:type="dcterms:W3CDTF">2021-08-12T20:14:06Z</dcterms:modified>
  <cp:category>scientific poster PowerPoint</cp:category>
</cp:coreProperties>
</file>