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256" r:id="rId2"/>
  </p:sldIdLst>
  <p:sldSz cx="51206400" cy="288036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6"/>
    <a:srgbClr val="A37F00"/>
    <a:srgbClr val="DCE8F4"/>
    <a:srgbClr val="FFCCCC"/>
    <a:srgbClr val="0066FF"/>
    <a:srgbClr val="CCECFF"/>
    <a:srgbClr val="001E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BBF4DF-70D0-4D22-9F13-5CBA56B49A1B}" v="37" dt="2022-10-27T20:20:19.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6" autoAdjust="0"/>
    <p:restoredTop sz="96274" autoAdjust="0"/>
  </p:normalViewPr>
  <p:slideViewPr>
    <p:cSldViewPr snapToGrid="0">
      <p:cViewPr>
        <p:scale>
          <a:sx n="12" d="100"/>
          <a:sy n="12" d="100"/>
        </p:scale>
        <p:origin x="720" y="352"/>
      </p:cViewPr>
      <p:guideLst>
        <p:guide orient="horz" pos="907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8F45A-0DA4-44F9-B01D-1F5261B474F0}"/>
              </a:ext>
            </a:extLst>
          </p:cNvPr>
          <p:cNvSpPr>
            <a:spLocks noGrp="1"/>
          </p:cNvSpPr>
          <p:nvPr>
            <p:ph type="hdr" sz="quarter"/>
          </p:nvPr>
        </p:nvSpPr>
        <p:spPr>
          <a:xfrm>
            <a:off x="0" y="0"/>
            <a:ext cx="4027488" cy="349250"/>
          </a:xfrm>
          <a:prstGeom prst="rect">
            <a:avLst/>
          </a:prstGeom>
        </p:spPr>
        <p:txBody>
          <a:bodyPr vert="horz" lIns="100099" tIns="50050" rIns="100099" bIns="50050" rtlCol="0"/>
          <a:lstStyle>
            <a:lvl1pPr algn="l" eaLnBrk="1" hangingPunct="1">
              <a:defRPr sz="13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6AB7B18-1E25-417D-83C4-90775E6B54D6}"/>
              </a:ext>
            </a:extLst>
          </p:cNvPr>
          <p:cNvSpPr>
            <a:spLocks noGrp="1"/>
          </p:cNvSpPr>
          <p:nvPr>
            <p:ph type="dt" sz="quarter" idx="1"/>
          </p:nvPr>
        </p:nvSpPr>
        <p:spPr>
          <a:xfrm>
            <a:off x="5265738" y="0"/>
            <a:ext cx="4027487" cy="349250"/>
          </a:xfrm>
          <a:prstGeom prst="rect">
            <a:avLst/>
          </a:prstGeom>
        </p:spPr>
        <p:txBody>
          <a:bodyPr vert="horz" lIns="100099" tIns="50050" rIns="100099" bIns="50050" rtlCol="0"/>
          <a:lstStyle>
            <a:lvl1pPr algn="r" eaLnBrk="1" hangingPunct="1">
              <a:defRPr sz="1300">
                <a:latin typeface="Arial" charset="0"/>
              </a:defRPr>
            </a:lvl1pPr>
          </a:lstStyle>
          <a:p>
            <a:pPr>
              <a:defRPr/>
            </a:pPr>
            <a:fld id="{D75F60E8-D522-41F0-97EE-AEED1376E0E8}" type="datetimeFigureOut">
              <a:rPr lang="en-US"/>
              <a:pPr>
                <a:defRPr/>
              </a:pPr>
              <a:t>10/27/2022</a:t>
            </a:fld>
            <a:endParaRPr lang="en-US"/>
          </a:p>
        </p:txBody>
      </p:sp>
      <p:sp>
        <p:nvSpPr>
          <p:cNvPr id="4" name="Footer Placeholder 3">
            <a:extLst>
              <a:ext uri="{FF2B5EF4-FFF2-40B4-BE49-F238E27FC236}">
                <a16:creationId xmlns:a16="http://schemas.microsoft.com/office/drawing/2014/main" id="{F2F4A9BC-7C8B-47A3-90C4-15188B3772F6}"/>
              </a:ext>
            </a:extLst>
          </p:cNvPr>
          <p:cNvSpPr>
            <a:spLocks noGrp="1"/>
          </p:cNvSpPr>
          <p:nvPr>
            <p:ph type="ftr" sz="quarter" idx="2"/>
          </p:nvPr>
        </p:nvSpPr>
        <p:spPr>
          <a:xfrm>
            <a:off x="0" y="6659563"/>
            <a:ext cx="4027488" cy="349250"/>
          </a:xfrm>
          <a:prstGeom prst="rect">
            <a:avLst/>
          </a:prstGeom>
        </p:spPr>
        <p:txBody>
          <a:bodyPr vert="horz" lIns="100099" tIns="50050" rIns="100099" bIns="50050" rtlCol="0" anchor="b"/>
          <a:lstStyle>
            <a:lvl1pPr algn="l" eaLnBrk="1" hangingPunct="1">
              <a:defRPr sz="13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A955EAA2-F156-4842-8934-1422C5237A7F}"/>
              </a:ext>
            </a:extLst>
          </p:cNvPr>
          <p:cNvSpPr>
            <a:spLocks noGrp="1"/>
          </p:cNvSpPr>
          <p:nvPr>
            <p:ph type="sldNum" sz="quarter" idx="3"/>
          </p:nvPr>
        </p:nvSpPr>
        <p:spPr>
          <a:xfrm>
            <a:off x="5265738" y="6659563"/>
            <a:ext cx="4027487" cy="349250"/>
          </a:xfrm>
          <a:prstGeom prst="rect">
            <a:avLst/>
          </a:prstGeom>
        </p:spPr>
        <p:txBody>
          <a:bodyPr vert="horz" wrap="square" lIns="100099" tIns="50050" rIns="100099" bIns="50050" numCol="1" anchor="b" anchorCtr="0" compatLnSpc="1">
            <a:prstTxWarp prst="textNoShape">
              <a:avLst/>
            </a:prstTxWarp>
          </a:bodyPr>
          <a:lstStyle>
            <a:lvl1pPr algn="r" eaLnBrk="1" hangingPunct="1">
              <a:defRPr sz="1300"/>
            </a:lvl1pPr>
          </a:lstStyle>
          <a:p>
            <a:fld id="{79F95498-6955-4CE4-8281-DEC8577E995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33BF3-7B4C-4AD9-9D75-07D2788464F9}"/>
              </a:ext>
            </a:extLst>
          </p:cNvPr>
          <p:cNvSpPr>
            <a:spLocks noGrp="1"/>
          </p:cNvSpPr>
          <p:nvPr>
            <p:ph type="hdr" sz="quarter"/>
          </p:nvPr>
        </p:nvSpPr>
        <p:spPr>
          <a:xfrm>
            <a:off x="0" y="0"/>
            <a:ext cx="4029075" cy="350838"/>
          </a:xfrm>
          <a:prstGeom prst="rect">
            <a:avLst/>
          </a:prstGeom>
        </p:spPr>
        <p:txBody>
          <a:bodyPr vert="horz" lIns="100099" tIns="50050" rIns="100099" bIns="50050"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1C5B9CB1-851D-447B-9FAB-0282E8E1A350}"/>
              </a:ext>
            </a:extLst>
          </p:cNvPr>
          <p:cNvSpPr>
            <a:spLocks noGrp="1"/>
          </p:cNvSpPr>
          <p:nvPr>
            <p:ph type="dt" idx="1"/>
          </p:nvPr>
        </p:nvSpPr>
        <p:spPr>
          <a:xfrm>
            <a:off x="5265738" y="0"/>
            <a:ext cx="4029075" cy="350838"/>
          </a:xfrm>
          <a:prstGeom prst="rect">
            <a:avLst/>
          </a:prstGeom>
        </p:spPr>
        <p:txBody>
          <a:bodyPr vert="horz" lIns="100099" tIns="50050" rIns="100099" bIns="50050" rtlCol="0"/>
          <a:lstStyle>
            <a:lvl1pPr algn="r">
              <a:defRPr sz="1300"/>
            </a:lvl1pPr>
          </a:lstStyle>
          <a:p>
            <a:pPr>
              <a:defRPr/>
            </a:pPr>
            <a:fld id="{6ACD47DB-A0B6-4050-A367-36EBE7F997AD}" type="datetimeFigureOut">
              <a:rPr lang="en-US"/>
              <a:pPr>
                <a:defRPr/>
              </a:pPr>
              <a:t>10/27/2022</a:t>
            </a:fld>
            <a:endParaRPr lang="en-US"/>
          </a:p>
        </p:txBody>
      </p:sp>
      <p:sp>
        <p:nvSpPr>
          <p:cNvPr id="4" name="Slide Image Placeholder 3">
            <a:extLst>
              <a:ext uri="{FF2B5EF4-FFF2-40B4-BE49-F238E27FC236}">
                <a16:creationId xmlns:a16="http://schemas.microsoft.com/office/drawing/2014/main" id="{674148FD-05D8-493D-8886-0DA13FD5DE0C}"/>
              </a:ext>
            </a:extLst>
          </p:cNvPr>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100099" tIns="50050" rIns="100099" bIns="50050" rtlCol="0" anchor="ctr"/>
          <a:lstStyle/>
          <a:p>
            <a:pPr lvl="0"/>
            <a:endParaRPr lang="en-US" noProof="0"/>
          </a:p>
        </p:txBody>
      </p:sp>
      <p:sp>
        <p:nvSpPr>
          <p:cNvPr id="5" name="Notes Placeholder 4">
            <a:extLst>
              <a:ext uri="{FF2B5EF4-FFF2-40B4-BE49-F238E27FC236}">
                <a16:creationId xmlns:a16="http://schemas.microsoft.com/office/drawing/2014/main" id="{4873A92A-6BC9-4495-AEC2-411C8BFF8CC2}"/>
              </a:ext>
            </a:extLst>
          </p:cNvPr>
          <p:cNvSpPr>
            <a:spLocks noGrp="1"/>
          </p:cNvSpPr>
          <p:nvPr>
            <p:ph type="body" sz="quarter" idx="3"/>
          </p:nvPr>
        </p:nvSpPr>
        <p:spPr>
          <a:xfrm>
            <a:off x="930275" y="3373438"/>
            <a:ext cx="7435850" cy="2760662"/>
          </a:xfrm>
          <a:prstGeom prst="rect">
            <a:avLst/>
          </a:prstGeom>
        </p:spPr>
        <p:txBody>
          <a:bodyPr vert="horz" lIns="100099" tIns="50050" rIns="100099" bIns="5005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3E06F3-D1E4-489C-A4AA-652EB695CB8A}"/>
              </a:ext>
            </a:extLst>
          </p:cNvPr>
          <p:cNvSpPr>
            <a:spLocks noGrp="1"/>
          </p:cNvSpPr>
          <p:nvPr>
            <p:ph type="ftr" sz="quarter" idx="4"/>
          </p:nvPr>
        </p:nvSpPr>
        <p:spPr>
          <a:xfrm>
            <a:off x="0" y="6659563"/>
            <a:ext cx="4029075" cy="350837"/>
          </a:xfrm>
          <a:prstGeom prst="rect">
            <a:avLst/>
          </a:prstGeom>
        </p:spPr>
        <p:txBody>
          <a:bodyPr vert="horz" lIns="100099" tIns="50050" rIns="100099" bIns="50050" rtlCol="0" anchor="b"/>
          <a:lstStyle>
            <a:lvl1pPr algn="l">
              <a:defRPr sz="1300"/>
            </a:lvl1pPr>
          </a:lstStyle>
          <a:p>
            <a:pPr>
              <a:defRPr/>
            </a:pPr>
            <a:endParaRPr lang="en-US"/>
          </a:p>
        </p:txBody>
      </p:sp>
      <p:sp>
        <p:nvSpPr>
          <p:cNvPr id="7" name="Slide Number Placeholder 6">
            <a:extLst>
              <a:ext uri="{FF2B5EF4-FFF2-40B4-BE49-F238E27FC236}">
                <a16:creationId xmlns:a16="http://schemas.microsoft.com/office/drawing/2014/main" id="{E4CAAD0F-3CE4-47BE-8D64-F3EC9CD970F1}"/>
              </a:ext>
            </a:extLst>
          </p:cNvPr>
          <p:cNvSpPr>
            <a:spLocks noGrp="1"/>
          </p:cNvSpPr>
          <p:nvPr>
            <p:ph type="sldNum" sz="quarter" idx="5"/>
          </p:nvPr>
        </p:nvSpPr>
        <p:spPr>
          <a:xfrm>
            <a:off x="5265738" y="6659563"/>
            <a:ext cx="4029075" cy="350837"/>
          </a:xfrm>
          <a:prstGeom prst="rect">
            <a:avLst/>
          </a:prstGeom>
        </p:spPr>
        <p:txBody>
          <a:bodyPr vert="horz" wrap="square" lIns="100099" tIns="50050" rIns="100099" bIns="50050" numCol="1" anchor="b" anchorCtr="0" compatLnSpc="1">
            <a:prstTxWarp prst="textNoShape">
              <a:avLst/>
            </a:prstTxWarp>
          </a:bodyPr>
          <a:lstStyle>
            <a:lvl1pPr algn="r">
              <a:defRPr sz="1300"/>
            </a:lvl1pPr>
          </a:lstStyle>
          <a:p>
            <a:fld id="{517A091D-332E-46CD-96D5-296CCB63C61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007DFFD-7EF7-4717-A44C-60A8FBBB2AC9}"/>
              </a:ext>
            </a:extLst>
          </p:cNvPr>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301F58C-0C00-41E1-8795-4EEEB3768D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71CA0411-4ADB-4119-B884-C855B3EBDC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7B32B08-B0BD-4BD3-B8FF-2BD97AF0879C}"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A49A440-F230-4F39-9219-7DF957B5F764}" type="slidenum">
              <a:rPr lang="en-US" altLang="en-US" smtClean="0"/>
              <a:pPr/>
              <a:t>‹#›</a:t>
            </a:fld>
            <a:endParaRPr lang="en-US" altLang="en-US"/>
          </a:p>
        </p:txBody>
      </p:sp>
    </p:spTree>
    <p:extLst>
      <p:ext uri="{BB962C8B-B14F-4D97-AF65-F5344CB8AC3E}">
        <p14:creationId xmlns:p14="http://schemas.microsoft.com/office/powerpoint/2010/main" val="220755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A792AF3-2DD6-4A4D-B990-E7DF816F5483}" type="slidenum">
              <a:rPr lang="en-US" altLang="en-US" smtClean="0"/>
              <a:pPr/>
              <a:t>‹#›</a:t>
            </a:fld>
            <a:endParaRPr lang="en-US" altLang="en-US"/>
          </a:p>
        </p:txBody>
      </p:sp>
    </p:spTree>
    <p:extLst>
      <p:ext uri="{BB962C8B-B14F-4D97-AF65-F5344CB8AC3E}">
        <p14:creationId xmlns:p14="http://schemas.microsoft.com/office/powerpoint/2010/main" val="151578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CE82AA6-8BFF-4CC6-9518-88A08C8F0C32}" type="slidenum">
              <a:rPr lang="en-US" altLang="en-US" smtClean="0"/>
              <a:pPr/>
              <a:t>‹#›</a:t>
            </a:fld>
            <a:endParaRPr lang="en-US" altLang="en-US"/>
          </a:p>
        </p:txBody>
      </p:sp>
    </p:spTree>
    <p:extLst>
      <p:ext uri="{BB962C8B-B14F-4D97-AF65-F5344CB8AC3E}">
        <p14:creationId xmlns:p14="http://schemas.microsoft.com/office/powerpoint/2010/main" val="100809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D0B028-001D-419B-9C8D-C33AF447FD01}" type="slidenum">
              <a:rPr lang="en-US" altLang="en-US" smtClean="0"/>
              <a:pPr/>
              <a:t>‹#›</a:t>
            </a:fld>
            <a:endParaRPr lang="en-US" altLang="en-US"/>
          </a:p>
        </p:txBody>
      </p:sp>
    </p:spTree>
    <p:extLst>
      <p:ext uri="{BB962C8B-B14F-4D97-AF65-F5344CB8AC3E}">
        <p14:creationId xmlns:p14="http://schemas.microsoft.com/office/powerpoint/2010/main" val="184789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9636A85-36FB-4858-A27F-A45491BEEB7B}" type="slidenum">
              <a:rPr lang="en-US" altLang="en-US" smtClean="0"/>
              <a:pPr/>
              <a:t>‹#›</a:t>
            </a:fld>
            <a:endParaRPr lang="en-US" altLang="en-US"/>
          </a:p>
        </p:txBody>
      </p:sp>
    </p:spTree>
    <p:extLst>
      <p:ext uri="{BB962C8B-B14F-4D97-AF65-F5344CB8AC3E}">
        <p14:creationId xmlns:p14="http://schemas.microsoft.com/office/powerpoint/2010/main" val="126814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1108422-332F-4717-AB3A-D0B3BF263955}" type="slidenum">
              <a:rPr lang="en-US" altLang="en-US" smtClean="0"/>
              <a:pPr/>
              <a:t>‹#›</a:t>
            </a:fld>
            <a:endParaRPr lang="en-US" altLang="en-US"/>
          </a:p>
        </p:txBody>
      </p:sp>
    </p:spTree>
    <p:extLst>
      <p:ext uri="{BB962C8B-B14F-4D97-AF65-F5344CB8AC3E}">
        <p14:creationId xmlns:p14="http://schemas.microsoft.com/office/powerpoint/2010/main" val="171738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A002F7E-B0A3-4B17-A216-6F031B8AF120}" type="slidenum">
              <a:rPr lang="en-US" altLang="en-US" smtClean="0"/>
              <a:pPr/>
              <a:t>‹#›</a:t>
            </a:fld>
            <a:endParaRPr lang="en-US" altLang="en-US"/>
          </a:p>
        </p:txBody>
      </p:sp>
    </p:spTree>
    <p:extLst>
      <p:ext uri="{BB962C8B-B14F-4D97-AF65-F5344CB8AC3E}">
        <p14:creationId xmlns:p14="http://schemas.microsoft.com/office/powerpoint/2010/main" val="106721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D75556E-D9A2-48CC-98B2-9906EB6EEECD}" type="slidenum">
              <a:rPr lang="en-US" altLang="en-US" smtClean="0"/>
              <a:pPr/>
              <a:t>‹#›</a:t>
            </a:fld>
            <a:endParaRPr lang="en-US" altLang="en-US"/>
          </a:p>
        </p:txBody>
      </p:sp>
    </p:spTree>
    <p:extLst>
      <p:ext uri="{BB962C8B-B14F-4D97-AF65-F5344CB8AC3E}">
        <p14:creationId xmlns:p14="http://schemas.microsoft.com/office/powerpoint/2010/main" val="225509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E6078A6-EA24-48C7-B7F7-1E0294B37B2E}" type="slidenum">
              <a:rPr lang="en-US" altLang="en-US" smtClean="0"/>
              <a:pPr/>
              <a:t>‹#›</a:t>
            </a:fld>
            <a:endParaRPr lang="en-US" altLang="en-US"/>
          </a:p>
        </p:txBody>
      </p:sp>
    </p:spTree>
    <p:extLst>
      <p:ext uri="{BB962C8B-B14F-4D97-AF65-F5344CB8AC3E}">
        <p14:creationId xmlns:p14="http://schemas.microsoft.com/office/powerpoint/2010/main" val="11767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5D17552-E119-45AA-801B-057A0EC5CB7E}" type="slidenum">
              <a:rPr lang="en-US" altLang="en-US" smtClean="0"/>
              <a:pPr/>
              <a:t>‹#›</a:t>
            </a:fld>
            <a:endParaRPr lang="en-US" altLang="en-US"/>
          </a:p>
        </p:txBody>
      </p:sp>
    </p:spTree>
    <p:extLst>
      <p:ext uri="{BB962C8B-B14F-4D97-AF65-F5344CB8AC3E}">
        <p14:creationId xmlns:p14="http://schemas.microsoft.com/office/powerpoint/2010/main" val="205045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0969449-37F3-4450-BCF1-2B20809895AE}" type="slidenum">
              <a:rPr lang="en-US" altLang="en-US" smtClean="0"/>
              <a:pPr/>
              <a:t>‹#›</a:t>
            </a:fld>
            <a:endParaRPr lang="en-US" altLang="en-US"/>
          </a:p>
        </p:txBody>
      </p:sp>
    </p:spTree>
    <p:extLst>
      <p:ext uri="{BB962C8B-B14F-4D97-AF65-F5344CB8AC3E}">
        <p14:creationId xmlns:p14="http://schemas.microsoft.com/office/powerpoint/2010/main" val="243641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47644AB7-41B4-47EA-8717-37332B769BEE}" type="slidenum">
              <a:rPr lang="en-US" altLang="en-US" smtClean="0"/>
              <a:pPr/>
              <a:t>‹#›</a:t>
            </a:fld>
            <a:endParaRPr lang="en-US" altLang="en-US"/>
          </a:p>
        </p:txBody>
      </p:sp>
    </p:spTree>
    <p:extLst>
      <p:ext uri="{BB962C8B-B14F-4D97-AF65-F5344CB8AC3E}">
        <p14:creationId xmlns:p14="http://schemas.microsoft.com/office/powerpoint/2010/main" val="16922345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microsoft.com/en-us/office/video-create-slides-with-an-accessible-reading-order-794fc5da-f686-464d-8c29-1c6ab8515465" TargetMode="External"/><Relationship Id="rId5" Type="http://schemas.openxmlformats.org/officeDocument/2006/relationships/hyperlink" Target="https://support.microsoft.com/en-us/office/add-alternative-text-to-a-shape-picture-chart-smartart-graphic-or-other-object-44989b2a-903c-4d9a-b742-6a75b451c669#:~:text=Select%20File%20%3E%20Options%20%3E%20Accessibility.,option%2C%20and%20then%20select%20OK." TargetMode="External"/><Relationship Id="rId4" Type="http://schemas.openxmlformats.org/officeDocument/2006/relationships/hyperlink" Target="https://www.ucf.edu/brand/brand-assets/logo-identity-syst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3074" name="Rectangle 27">
            <a:extLst>
              <a:ext uri="{FF2B5EF4-FFF2-40B4-BE49-F238E27FC236}">
                <a16:creationId xmlns:a16="http://schemas.microsoft.com/office/drawing/2014/main" id="{1EA16F57-F0D2-4E77-A746-5D285FC5D9CF}"/>
              </a:ext>
            </a:extLst>
          </p:cNvPr>
          <p:cNvSpPr>
            <a:spLocks noChangeArrowheads="1"/>
          </p:cNvSpPr>
          <p:nvPr/>
        </p:nvSpPr>
        <p:spPr bwMode="auto">
          <a:xfrm>
            <a:off x="0" y="-4664412"/>
            <a:ext cx="51206400" cy="4683328"/>
          </a:xfrm>
          <a:prstGeom prst="rect">
            <a:avLst/>
          </a:prstGeom>
          <a:solidFill>
            <a:srgbClr val="FFCA06"/>
          </a:solidFill>
          <a:ln>
            <a:noFill/>
          </a:ln>
        </p:spPr>
        <p:txBody>
          <a:bodyPr wrap="none" lIns="106339" tIns="53171" rIns="106339" bIns="53171" anchor="ctr"/>
          <a:lstStyle>
            <a:lvl1pPr>
              <a:spcBef>
                <a:spcPct val="20000"/>
              </a:spcBef>
              <a:buChar char="•"/>
              <a:defRPr sz="16100">
                <a:solidFill>
                  <a:schemeClr val="tx1"/>
                </a:solidFill>
                <a:latin typeface="Arial" panose="020B0604020202020204" pitchFamily="34" charset="0"/>
              </a:defRPr>
            </a:lvl1pPr>
            <a:lvl2pPr marL="742950" indent="-285750">
              <a:spcBef>
                <a:spcPct val="20000"/>
              </a:spcBef>
              <a:buChar char="–"/>
              <a:defRPr sz="14100">
                <a:solidFill>
                  <a:schemeClr val="tx1"/>
                </a:solidFill>
                <a:latin typeface="Arial" panose="020B0604020202020204" pitchFamily="34" charset="0"/>
              </a:defRPr>
            </a:lvl2pPr>
            <a:lvl3pPr marL="1143000" indent="-228600">
              <a:spcBef>
                <a:spcPct val="20000"/>
              </a:spcBef>
              <a:buChar char="•"/>
              <a:defRPr sz="12000">
                <a:solidFill>
                  <a:schemeClr val="tx1"/>
                </a:solidFill>
                <a:latin typeface="Arial" panose="020B0604020202020204" pitchFamily="34" charset="0"/>
              </a:defRPr>
            </a:lvl3pPr>
            <a:lvl4pPr marL="1600200" indent="-228600">
              <a:spcBef>
                <a:spcPct val="20000"/>
              </a:spcBef>
              <a:buChar char="–"/>
              <a:defRPr sz="10000">
                <a:solidFill>
                  <a:schemeClr val="tx1"/>
                </a:solidFill>
                <a:latin typeface="Arial" panose="020B0604020202020204" pitchFamily="34" charset="0"/>
              </a:defRPr>
            </a:lvl4pPr>
            <a:lvl5pPr marL="2057400" indent="-228600">
              <a:spcBef>
                <a:spcPct val="20000"/>
              </a:spcBef>
              <a:buChar char="»"/>
              <a:defRPr sz="10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000">
                <a:solidFill>
                  <a:schemeClr val="tx1"/>
                </a:solidFill>
                <a:latin typeface="Arial" panose="020B0604020202020204" pitchFamily="34" charset="0"/>
              </a:defRPr>
            </a:lvl9pPr>
          </a:lstStyle>
          <a:p>
            <a:pPr algn="ctr" defTabSz="5470180">
              <a:spcBef>
                <a:spcPct val="0"/>
              </a:spcBef>
              <a:buNone/>
              <a:defRPr/>
            </a:pPr>
            <a:r>
              <a:rPr lang="en-US" sz="6434" b="1" dirty="0">
                <a:effectLst>
                  <a:outerShdw blurRad="38100" dist="38100" dir="2700000" algn="tl">
                    <a:srgbClr val="000000"/>
                  </a:outerShdw>
                </a:effectLst>
                <a:latin typeface="Trebuchet MS" pitchFamily="34" charset="0"/>
              </a:rPr>
              <a:t>TITLE </a:t>
            </a:r>
          </a:p>
          <a:p>
            <a:pPr algn="ctr" defTabSz="5470180">
              <a:spcBef>
                <a:spcPct val="0"/>
              </a:spcBef>
              <a:buNone/>
              <a:defRPr/>
            </a:pPr>
            <a:r>
              <a:rPr lang="en-US" sz="4528" i="1" dirty="0">
                <a:latin typeface="Trebuchet MS" pitchFamily="34" charset="0"/>
              </a:rPr>
              <a:t>Author Name</a:t>
            </a:r>
            <a:endParaRPr lang="en-US" sz="4528" i="1" baseline="30000" dirty="0">
              <a:latin typeface="Trebuchet MS" pitchFamily="34" charset="0"/>
            </a:endParaRPr>
          </a:p>
          <a:p>
            <a:pPr algn="ctr" defTabSz="5470180" eaLnBrk="1" hangingPunct="1">
              <a:spcBef>
                <a:spcPct val="0"/>
              </a:spcBef>
              <a:buNone/>
              <a:defRPr/>
            </a:pPr>
            <a:r>
              <a:rPr lang="en-US" sz="4528" i="1" dirty="0">
                <a:latin typeface="Trebuchet MS" pitchFamily="34" charset="0"/>
              </a:rPr>
              <a:t>Course Name</a:t>
            </a:r>
          </a:p>
        </p:txBody>
      </p:sp>
      <p:pic>
        <p:nvPicPr>
          <p:cNvPr id="4105" name="Picture 1" descr="Image Golden pegasus Text UCF">
            <a:extLst>
              <a:ext uri="{FF2B5EF4-FFF2-40B4-BE49-F238E27FC236}">
                <a16:creationId xmlns:a16="http://schemas.microsoft.com/office/drawing/2014/main" id="{F46CDC4E-2518-4F95-8E5F-32AA5E5532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50025" y="-4690894"/>
            <a:ext cx="3474667" cy="4707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5C29ADD-0B06-4F1D-A114-C65E37FCE644}"/>
              </a:ext>
            </a:extLst>
          </p:cNvPr>
          <p:cNvSpPr/>
          <p:nvPr/>
        </p:nvSpPr>
        <p:spPr>
          <a:xfrm>
            <a:off x="4711701" y="-3964562"/>
            <a:ext cx="14405583" cy="2292679"/>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7149" dirty="0">
                <a:hlinkClick r:id="rId4"/>
              </a:rPr>
              <a:t>Find More Logos &amp; Unit Identifiers Here</a:t>
            </a:r>
            <a:r>
              <a:rPr lang="en-US" sz="7149" dirty="0"/>
              <a:t> *Delete Me Before Printing*</a:t>
            </a:r>
          </a:p>
        </p:txBody>
      </p:sp>
      <p:sp>
        <p:nvSpPr>
          <p:cNvPr id="4099" name="Rectangle 5">
            <a:extLst>
              <a:ext uri="{FF2B5EF4-FFF2-40B4-BE49-F238E27FC236}">
                <a16:creationId xmlns:a16="http://schemas.microsoft.com/office/drawing/2014/main" id="{69423BB8-5E56-4A09-B529-F911281049BC}"/>
              </a:ext>
            </a:extLst>
          </p:cNvPr>
          <p:cNvSpPr>
            <a:spLocks noChangeArrowheads="1"/>
          </p:cNvSpPr>
          <p:nvPr/>
        </p:nvSpPr>
        <p:spPr bwMode="auto">
          <a:xfrm>
            <a:off x="626085" y="870086"/>
            <a:ext cx="13552521" cy="907915"/>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a:latin typeface="Trebuchet MS" panose="020B0603020202020204" pitchFamily="34" charset="0"/>
              </a:rPr>
              <a:t>Abstract</a:t>
            </a:r>
          </a:p>
        </p:txBody>
      </p:sp>
      <p:sp>
        <p:nvSpPr>
          <p:cNvPr id="4104" name="Rectangle 25">
            <a:extLst>
              <a:ext uri="{FF2B5EF4-FFF2-40B4-BE49-F238E27FC236}">
                <a16:creationId xmlns:a16="http://schemas.microsoft.com/office/drawing/2014/main" id="{A4571875-ED90-42E7-A610-96F57DE32449}"/>
              </a:ext>
            </a:extLst>
          </p:cNvPr>
          <p:cNvSpPr>
            <a:spLocks noChangeArrowheads="1"/>
          </p:cNvSpPr>
          <p:nvPr/>
        </p:nvSpPr>
        <p:spPr bwMode="auto">
          <a:xfrm>
            <a:off x="626084" y="14740378"/>
            <a:ext cx="13633855" cy="1176508"/>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243" b="1" dirty="0">
                <a:latin typeface="Trebuchet MS" panose="020B0603020202020204" pitchFamily="34" charset="0"/>
              </a:rPr>
              <a:t>Course Connection</a:t>
            </a:r>
          </a:p>
        </p:txBody>
      </p:sp>
      <p:sp>
        <p:nvSpPr>
          <p:cNvPr id="4" name="TextBox 3">
            <a:extLst>
              <a:ext uri="{FF2B5EF4-FFF2-40B4-BE49-F238E27FC236}">
                <a16:creationId xmlns:a16="http://schemas.microsoft.com/office/drawing/2014/main" id="{84B6E201-6563-88D2-2695-45982D47AE36}"/>
              </a:ext>
            </a:extLst>
          </p:cNvPr>
          <p:cNvSpPr txBox="1"/>
          <p:nvPr/>
        </p:nvSpPr>
        <p:spPr>
          <a:xfrm>
            <a:off x="829187" y="16527091"/>
            <a:ext cx="13430752" cy="2554545"/>
          </a:xfrm>
          <a:prstGeom prst="rect">
            <a:avLst/>
          </a:prstGeom>
          <a:noFill/>
        </p:spPr>
        <p:txBody>
          <a:bodyPr wrap="square">
            <a:spAutoFit/>
          </a:bodyPr>
          <a:lstStyle/>
          <a:p>
            <a:pPr algn="just" eaLnBrk="1" hangingPunct="1">
              <a:lnSpc>
                <a:spcPct val="100000"/>
              </a:lnSpc>
              <a:spcBef>
                <a:spcPct val="0"/>
              </a:spcBef>
              <a:buFontTx/>
              <a:buNone/>
            </a:pPr>
            <a:r>
              <a:rPr lang="en-US" altLang="en-US" sz="4000" dirty="0">
                <a:latin typeface="Arial" panose="020B0604020202020204" pitchFamily="34" charset="0"/>
              </a:rPr>
              <a:t>Text here for poster. This is in Arial font. 40 point. The headers are suggestions, not requirements. Feel free to change them as you see fit.  Also, it is suggested you include images. </a:t>
            </a:r>
          </a:p>
        </p:txBody>
      </p:sp>
      <p:sp>
        <p:nvSpPr>
          <p:cNvPr id="4107" name="TextBox 5">
            <a:extLst>
              <a:ext uri="{FF2B5EF4-FFF2-40B4-BE49-F238E27FC236}">
                <a16:creationId xmlns:a16="http://schemas.microsoft.com/office/drawing/2014/main" id="{DA702BD1-CE75-4114-AAB1-DCF8F4880678}"/>
              </a:ext>
            </a:extLst>
          </p:cNvPr>
          <p:cNvSpPr txBox="1">
            <a:spLocks noChangeArrowheads="1"/>
          </p:cNvSpPr>
          <p:nvPr/>
        </p:nvSpPr>
        <p:spPr bwMode="auto">
          <a:xfrm>
            <a:off x="626084" y="25834180"/>
            <a:ext cx="13552522" cy="111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en-US" sz="3336" i="1" dirty="0"/>
              <a:t>Caption: NOTE: You must include ALT Text for any image or graphic you include.  </a:t>
            </a:r>
            <a:r>
              <a:rPr lang="en-US" altLang="en-US" sz="3336" i="1" dirty="0">
                <a:hlinkClick r:id="rId5"/>
              </a:rPr>
              <a:t>More information is here</a:t>
            </a:r>
            <a:r>
              <a:rPr lang="en-US" altLang="en-US" sz="3336" i="1" dirty="0"/>
              <a:t>. </a:t>
            </a:r>
          </a:p>
        </p:txBody>
      </p:sp>
      <p:sp>
        <p:nvSpPr>
          <p:cNvPr id="4101" name="Rectangle 11">
            <a:extLst>
              <a:ext uri="{FF2B5EF4-FFF2-40B4-BE49-F238E27FC236}">
                <a16:creationId xmlns:a16="http://schemas.microsoft.com/office/drawing/2014/main" id="{13E0B9C2-E5F6-4B36-BC8B-E03E350F356C}"/>
              </a:ext>
            </a:extLst>
          </p:cNvPr>
          <p:cNvSpPr>
            <a:spLocks noChangeArrowheads="1"/>
          </p:cNvSpPr>
          <p:nvPr/>
        </p:nvSpPr>
        <p:spPr bwMode="auto">
          <a:xfrm>
            <a:off x="16141971" y="858737"/>
            <a:ext cx="19769847" cy="966552"/>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dirty="0">
                <a:latin typeface="Trebuchet MS" panose="020B0603020202020204" pitchFamily="34" charset="0"/>
                <a:sym typeface="Symbol" panose="05050102010706020507" pitchFamily="18" charset="2"/>
              </a:rPr>
              <a:t>Community Impact</a:t>
            </a:r>
            <a:endParaRPr lang="en-US" altLang="en-US" sz="5719" b="1" dirty="0">
              <a:latin typeface="Trebuchet MS" panose="020B0603020202020204" pitchFamily="34" charset="0"/>
            </a:endParaRPr>
          </a:p>
        </p:txBody>
      </p:sp>
      <p:sp>
        <p:nvSpPr>
          <p:cNvPr id="8" name="TextBox 7">
            <a:extLst>
              <a:ext uri="{FF2B5EF4-FFF2-40B4-BE49-F238E27FC236}">
                <a16:creationId xmlns:a16="http://schemas.microsoft.com/office/drawing/2014/main" id="{A50F9CF6-8E89-32EA-12B7-2EEC986F3752}"/>
              </a:ext>
            </a:extLst>
          </p:cNvPr>
          <p:cNvSpPr txBox="1"/>
          <p:nvPr/>
        </p:nvSpPr>
        <p:spPr>
          <a:xfrm>
            <a:off x="16141971" y="2313931"/>
            <a:ext cx="19769847" cy="1323439"/>
          </a:xfrm>
          <a:prstGeom prst="rect">
            <a:avLst/>
          </a:prstGeom>
          <a:noFill/>
        </p:spPr>
        <p:txBody>
          <a:bodyPr wrap="square">
            <a:spAutoFit/>
          </a:body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en-US" alt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To make this </a:t>
            </a:r>
            <a:r>
              <a:rPr lang="en-US" altLang="en-US" sz="4000" dirty="0">
                <a:solidFill>
                  <a:prstClr val="black"/>
                </a:solidFill>
                <a:latin typeface="Arial" panose="020B0604020202020204" pitchFamily="34" charset="0"/>
              </a:rPr>
              <a:t>poster assessable please check the Reading Order.  You may view a </a:t>
            </a:r>
            <a:r>
              <a:rPr lang="en-US" altLang="en-US" sz="4000" dirty="0">
                <a:solidFill>
                  <a:prstClr val="black"/>
                </a:solidFill>
                <a:latin typeface="Arial" panose="020B0604020202020204" pitchFamily="34" charset="0"/>
                <a:hlinkClick r:id="rId6"/>
              </a:rPr>
              <a:t>video here</a:t>
            </a:r>
            <a:r>
              <a:rPr lang="en-US" altLang="en-US" sz="4000" dirty="0">
                <a:solidFill>
                  <a:prstClr val="black"/>
                </a:solidFill>
                <a:latin typeface="Arial" panose="020B0604020202020204" pitchFamily="34" charset="0"/>
              </a:rPr>
              <a:t>.  </a:t>
            </a:r>
            <a:r>
              <a:rPr kumimoji="0" lang="en-US" alt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p:txBody>
      </p:sp>
      <p:sp>
        <p:nvSpPr>
          <p:cNvPr id="15" name="Rectangle 11">
            <a:extLst>
              <a:ext uri="{FF2B5EF4-FFF2-40B4-BE49-F238E27FC236}">
                <a16:creationId xmlns:a16="http://schemas.microsoft.com/office/drawing/2014/main" id="{204738B8-F124-4412-A9CC-B9DCA2D29576}"/>
              </a:ext>
            </a:extLst>
          </p:cNvPr>
          <p:cNvSpPr>
            <a:spLocks noChangeArrowheads="1"/>
          </p:cNvSpPr>
          <p:nvPr/>
        </p:nvSpPr>
        <p:spPr bwMode="auto">
          <a:xfrm>
            <a:off x="15718278" y="14805912"/>
            <a:ext cx="19769847" cy="966552"/>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dirty="0">
                <a:latin typeface="Trebuchet MS" panose="020B0603020202020204" pitchFamily="34" charset="0"/>
                <a:sym typeface="Symbol" panose="05050102010706020507" pitchFamily="18" charset="2"/>
              </a:rPr>
              <a:t>Reflection</a:t>
            </a:r>
            <a:endParaRPr lang="en-US" altLang="en-US" sz="5719" b="1" dirty="0">
              <a:latin typeface="Trebuchet MS" panose="020B0603020202020204" pitchFamily="34" charset="0"/>
            </a:endParaRPr>
          </a:p>
        </p:txBody>
      </p:sp>
      <p:sp>
        <p:nvSpPr>
          <p:cNvPr id="9" name="TextBox 8">
            <a:extLst>
              <a:ext uri="{FF2B5EF4-FFF2-40B4-BE49-F238E27FC236}">
                <a16:creationId xmlns:a16="http://schemas.microsoft.com/office/drawing/2014/main" id="{FA3D04B9-942D-99B6-832B-65C392B48FC3}"/>
              </a:ext>
            </a:extLst>
          </p:cNvPr>
          <p:cNvSpPr txBox="1"/>
          <p:nvPr/>
        </p:nvSpPr>
        <p:spPr>
          <a:xfrm>
            <a:off x="15718276" y="16244593"/>
            <a:ext cx="19769847" cy="1938992"/>
          </a:xfrm>
          <a:prstGeom prst="rect">
            <a:avLst/>
          </a:prstGeom>
          <a:noFill/>
        </p:spPr>
        <p:txBody>
          <a:bodyPr wrap="square">
            <a:spAutoFit/>
          </a:body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en-US" alt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Text here for poster. This is in Arial font. 40 point. The headers are suggestions, not requirements. Feel free to change them as you see fit.  Also, it is suggested you include images. </a:t>
            </a:r>
          </a:p>
        </p:txBody>
      </p:sp>
      <p:sp>
        <p:nvSpPr>
          <p:cNvPr id="4102" name="Rectangle 19">
            <a:extLst>
              <a:ext uri="{FF2B5EF4-FFF2-40B4-BE49-F238E27FC236}">
                <a16:creationId xmlns:a16="http://schemas.microsoft.com/office/drawing/2014/main" id="{02EB9994-6BC5-456F-A747-E97CF2522150}"/>
              </a:ext>
            </a:extLst>
          </p:cNvPr>
          <p:cNvSpPr>
            <a:spLocks noChangeArrowheads="1"/>
          </p:cNvSpPr>
          <p:nvPr/>
        </p:nvSpPr>
        <p:spPr bwMode="auto">
          <a:xfrm>
            <a:off x="37209379" y="805776"/>
            <a:ext cx="13552522" cy="1019513"/>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dirty="0">
                <a:latin typeface="Trebuchet MS" panose="020B0603020202020204" pitchFamily="34" charset="0"/>
              </a:rPr>
              <a:t>Civic Responsibility </a:t>
            </a:r>
          </a:p>
        </p:txBody>
      </p:sp>
      <p:sp>
        <p:nvSpPr>
          <p:cNvPr id="10" name="Text Box 6">
            <a:extLst>
              <a:ext uri="{FF2B5EF4-FFF2-40B4-BE49-F238E27FC236}">
                <a16:creationId xmlns:a16="http://schemas.microsoft.com/office/drawing/2014/main" id="{22DBD6A7-0C53-4278-F373-EE1354A4A854}"/>
              </a:ext>
            </a:extLst>
          </p:cNvPr>
          <p:cNvSpPr txBox="1">
            <a:spLocks noChangeArrowheads="1"/>
          </p:cNvSpPr>
          <p:nvPr/>
        </p:nvSpPr>
        <p:spPr bwMode="auto">
          <a:xfrm>
            <a:off x="37209380" y="2199804"/>
            <a:ext cx="13552521" cy="262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9509" tIns="79755" rIns="159509" bIns="79755">
            <a:spAutoFit/>
          </a:bodyPr>
          <a:lstStyle>
            <a:lvl1pPr>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2416175" indent="-8048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4029075" indent="-8048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5640388"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7251700"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77089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81661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86233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90805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4000" dirty="0">
                <a:latin typeface="Arial" panose="020B0604020202020204" pitchFamily="34" charset="0"/>
              </a:rPr>
              <a:t>Text here for poster. This is in Arial font. 40 point. The headers are suggestions, not requirements. Feel free to change them as you see fit.  Also, it is suggested you include images. </a:t>
            </a:r>
          </a:p>
        </p:txBody>
      </p:sp>
      <p:sp>
        <p:nvSpPr>
          <p:cNvPr id="4106" name="TextBox 5">
            <a:extLst>
              <a:ext uri="{FF2B5EF4-FFF2-40B4-BE49-F238E27FC236}">
                <a16:creationId xmlns:a16="http://schemas.microsoft.com/office/drawing/2014/main" id="{C6C82353-CF7A-4A7F-9C24-1AC498DB1FED}"/>
              </a:ext>
            </a:extLst>
          </p:cNvPr>
          <p:cNvSpPr txBox="1">
            <a:spLocks noChangeArrowheads="1"/>
          </p:cNvSpPr>
          <p:nvPr/>
        </p:nvSpPr>
        <p:spPr bwMode="auto">
          <a:xfrm>
            <a:off x="37209379" y="16650566"/>
            <a:ext cx="13552522" cy="111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en-US" sz="3336" i="1" dirty="0"/>
              <a:t>Caption  NOTE: You must include ALT Text for any image or graphic you include. .  </a:t>
            </a:r>
            <a:r>
              <a:rPr lang="en-US" altLang="en-US" sz="3336" i="1" dirty="0">
                <a:hlinkClick r:id="rId5"/>
              </a:rPr>
              <a:t>More information is here</a:t>
            </a:r>
            <a:r>
              <a:rPr lang="en-US" altLang="en-US" sz="3336" i="1" dirty="0"/>
              <a:t>. </a:t>
            </a:r>
          </a:p>
        </p:txBody>
      </p:sp>
      <p:sp>
        <p:nvSpPr>
          <p:cNvPr id="4108" name="Text Box 6">
            <a:extLst>
              <a:ext uri="{FF2B5EF4-FFF2-40B4-BE49-F238E27FC236}">
                <a16:creationId xmlns:a16="http://schemas.microsoft.com/office/drawing/2014/main" id="{E4872256-C7FA-4233-B6D1-F8F051621540}"/>
              </a:ext>
            </a:extLst>
          </p:cNvPr>
          <p:cNvSpPr txBox="1">
            <a:spLocks noChangeArrowheads="1"/>
          </p:cNvSpPr>
          <p:nvPr/>
        </p:nvSpPr>
        <p:spPr bwMode="auto">
          <a:xfrm>
            <a:off x="626085" y="2199804"/>
            <a:ext cx="13552521" cy="262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9509" tIns="79755" rIns="159509" bIns="79755">
            <a:spAutoFit/>
          </a:bodyPr>
          <a:lstStyle>
            <a:lvl1pPr>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2416175" indent="-8048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4029075" indent="-8048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5640388"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7251700"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77089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81661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86233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90805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4000" dirty="0">
                <a:latin typeface="Arial" panose="020B0604020202020204" pitchFamily="34" charset="0"/>
              </a:rPr>
              <a:t>Text here for poster. This is in Arial font. 40 point. The headers are suggestions, not requirements. Feel free to change them as you see fit.  Also, it is suggested you include images. </a:t>
            </a:r>
          </a:p>
        </p:txBody>
      </p:sp>
      <p:sp>
        <p:nvSpPr>
          <p:cNvPr id="4100" name="Rectangle 8">
            <a:extLst>
              <a:ext uri="{FF2B5EF4-FFF2-40B4-BE49-F238E27FC236}">
                <a16:creationId xmlns:a16="http://schemas.microsoft.com/office/drawing/2014/main" id="{DB326A9D-61AE-4B6F-BC83-A6923EC11526}"/>
              </a:ext>
            </a:extLst>
          </p:cNvPr>
          <p:cNvSpPr>
            <a:spLocks noChangeArrowheads="1"/>
          </p:cNvSpPr>
          <p:nvPr/>
        </p:nvSpPr>
        <p:spPr bwMode="auto">
          <a:xfrm>
            <a:off x="37209379" y="17781314"/>
            <a:ext cx="13552522" cy="1017622"/>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a:latin typeface="Trebuchet MS" panose="020B0603020202020204" pitchFamily="34" charset="0"/>
              </a:rPr>
              <a:t>References</a:t>
            </a:r>
          </a:p>
        </p:txBody>
      </p:sp>
      <p:sp>
        <p:nvSpPr>
          <p:cNvPr id="11" name="Text Box 6">
            <a:extLst>
              <a:ext uri="{FF2B5EF4-FFF2-40B4-BE49-F238E27FC236}">
                <a16:creationId xmlns:a16="http://schemas.microsoft.com/office/drawing/2014/main" id="{925DFEFC-A664-CECE-A3DE-613D7038C963}"/>
              </a:ext>
            </a:extLst>
          </p:cNvPr>
          <p:cNvSpPr txBox="1">
            <a:spLocks noChangeArrowheads="1"/>
          </p:cNvSpPr>
          <p:nvPr/>
        </p:nvSpPr>
        <p:spPr bwMode="auto">
          <a:xfrm>
            <a:off x="37209380" y="18800101"/>
            <a:ext cx="13552521" cy="262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9509" tIns="79755" rIns="159509" bIns="79755">
            <a:spAutoFit/>
          </a:bodyPr>
          <a:lstStyle>
            <a:lvl1pPr>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2416175" indent="-8048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4029075" indent="-8048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5640388"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7251700"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77089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81661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86233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90805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4000" dirty="0">
                <a:latin typeface="Arial" panose="020B0604020202020204" pitchFamily="34" charset="0"/>
              </a:rPr>
              <a:t>Text here for poster. This is in Arial font. 40 point. The headers are suggestions, not requirements. Feel free to change them as you see fit.  Also, it is suggested you include images. </a:t>
            </a:r>
          </a:p>
        </p:txBody>
      </p:sp>
      <p:sp>
        <p:nvSpPr>
          <p:cNvPr id="4103" name="Rectangle 23">
            <a:extLst>
              <a:ext uri="{FF2B5EF4-FFF2-40B4-BE49-F238E27FC236}">
                <a16:creationId xmlns:a16="http://schemas.microsoft.com/office/drawing/2014/main" id="{5D9F8C6B-DE98-4924-AE50-2AF8800AB3E5}"/>
              </a:ext>
            </a:extLst>
          </p:cNvPr>
          <p:cNvSpPr>
            <a:spLocks noChangeArrowheads="1"/>
          </p:cNvSpPr>
          <p:nvPr/>
        </p:nvSpPr>
        <p:spPr bwMode="auto">
          <a:xfrm>
            <a:off x="37209379" y="21333433"/>
            <a:ext cx="13552522" cy="1017622"/>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59509" tIns="79755" rIns="159509" bIns="79755"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5719" b="1">
                <a:latin typeface="Trebuchet MS" panose="020B0603020202020204" pitchFamily="34" charset="0"/>
              </a:rPr>
              <a:t>Acknowledgements</a:t>
            </a:r>
          </a:p>
        </p:txBody>
      </p:sp>
      <p:sp>
        <p:nvSpPr>
          <p:cNvPr id="12" name="Text Box 6">
            <a:extLst>
              <a:ext uri="{FF2B5EF4-FFF2-40B4-BE49-F238E27FC236}">
                <a16:creationId xmlns:a16="http://schemas.microsoft.com/office/drawing/2014/main" id="{819D3D54-3CBB-5FA9-E900-5A6083356051}"/>
              </a:ext>
            </a:extLst>
          </p:cNvPr>
          <p:cNvSpPr txBox="1">
            <a:spLocks noChangeArrowheads="1"/>
          </p:cNvSpPr>
          <p:nvPr/>
        </p:nvSpPr>
        <p:spPr bwMode="auto">
          <a:xfrm>
            <a:off x="37209379" y="22736187"/>
            <a:ext cx="13552521" cy="200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9509" tIns="79755" rIns="159509" bIns="79755">
            <a:spAutoFit/>
          </a:bodyPr>
          <a:lstStyle>
            <a:lvl1pPr>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2416175" indent="-8048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4029075" indent="-8048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5640388"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7251700"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77089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81661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86233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90805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4000" dirty="0">
                <a:latin typeface="Arial" panose="020B0604020202020204" pitchFamily="34" charset="0"/>
              </a:rPr>
              <a:t>This is a great place to thank your instructor and any community partners you may have worked with during your project. </a:t>
            </a:r>
          </a:p>
        </p:txBody>
      </p:sp>
      <p:sp>
        <p:nvSpPr>
          <p:cNvPr id="4110" name="Rectangle 27" descr="gold rectangle decorative">
            <a:extLst>
              <a:ext uri="{FF2B5EF4-FFF2-40B4-BE49-F238E27FC236}">
                <a16:creationId xmlns:a16="http://schemas.microsoft.com/office/drawing/2014/main" id="{8CB444CB-77B0-4E5B-B67D-B6D4FD051829}"/>
              </a:ext>
            </a:extLst>
          </p:cNvPr>
          <p:cNvSpPr>
            <a:spLocks noChangeArrowheads="1"/>
          </p:cNvSpPr>
          <p:nvPr/>
        </p:nvSpPr>
        <p:spPr bwMode="auto">
          <a:xfrm>
            <a:off x="0" y="27599946"/>
            <a:ext cx="51206400" cy="1297563"/>
          </a:xfrm>
          <a:prstGeom prst="rect">
            <a:avLst/>
          </a:prstGeom>
          <a:solidFill>
            <a:srgbClr val="FFCA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6339" tIns="53171" rIns="106339" bIns="53171" anchor="ctr"/>
          <a:lstStyle>
            <a:lvl1pPr defTabSz="4589463">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742950" indent="-285750" defTabSz="45894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1143000" indent="-228600" defTabSz="45894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1600200" indent="-228600" defTabSz="45894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2057400" indent="-228600" defTabSz="45894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25146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29718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34290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38862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ctr">
              <a:lnSpc>
                <a:spcPct val="100000"/>
              </a:lnSpc>
              <a:spcBef>
                <a:spcPct val="0"/>
              </a:spcBef>
              <a:buFontTx/>
              <a:buNone/>
            </a:pPr>
            <a:endParaRPr lang="en-US" altLang="en-US" sz="4528" i="1">
              <a:latin typeface="Trebuchet MS" panose="020B0603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1530</TotalTime>
  <Words>318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Haley Winston</cp:lastModifiedBy>
  <cp:revision>88</cp:revision>
  <cp:lastPrinted>2017-10-24T14:09:03Z</cp:lastPrinted>
  <dcterms:created xsi:type="dcterms:W3CDTF">2005-06-17T18:14:43Z</dcterms:created>
  <dcterms:modified xsi:type="dcterms:W3CDTF">2022-10-27T20:21:26Z</dcterms:modified>
  <cp:category>scientific poster PowerPoint</cp:category>
</cp:coreProperties>
</file>